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 id="2147483763" r:id="rId5"/>
  </p:sldMasterIdLst>
  <p:notesMasterIdLst>
    <p:notesMasterId r:id="rId24"/>
  </p:notesMasterIdLst>
  <p:sldIdLst>
    <p:sldId id="2145706675" r:id="rId6"/>
    <p:sldId id="2145706631" r:id="rId7"/>
    <p:sldId id="2145706638" r:id="rId8"/>
    <p:sldId id="2145706663" r:id="rId9"/>
    <p:sldId id="2145706677" r:id="rId10"/>
    <p:sldId id="2145706648" r:id="rId11"/>
    <p:sldId id="2145706647" r:id="rId12"/>
    <p:sldId id="2145706649" r:id="rId13"/>
    <p:sldId id="2145706650" r:id="rId14"/>
    <p:sldId id="2145706651" r:id="rId15"/>
    <p:sldId id="2145706653" r:id="rId16"/>
    <p:sldId id="2145706654" r:id="rId17"/>
    <p:sldId id="2145706652" r:id="rId18"/>
    <p:sldId id="2145706664" r:id="rId19"/>
    <p:sldId id="2145706674" r:id="rId20"/>
    <p:sldId id="2145706676" r:id="rId21"/>
    <p:sldId id="2145706660" r:id="rId22"/>
    <p:sldId id="214570635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0D5FA93-83BD-4111-B514-6FAB6133D1F4}">
          <p14:sldIdLst>
            <p14:sldId id="2145706675"/>
            <p14:sldId id="2145706631"/>
            <p14:sldId id="2145706638"/>
            <p14:sldId id="2145706663"/>
            <p14:sldId id="2145706677"/>
            <p14:sldId id="2145706648"/>
            <p14:sldId id="2145706647"/>
            <p14:sldId id="2145706649"/>
            <p14:sldId id="2145706650"/>
            <p14:sldId id="2145706651"/>
            <p14:sldId id="2145706653"/>
            <p14:sldId id="2145706654"/>
            <p14:sldId id="2145706652"/>
            <p14:sldId id="2145706664"/>
            <p14:sldId id="2145706674"/>
            <p14:sldId id="2145706676"/>
            <p14:sldId id="2145706660"/>
            <p14:sldId id="2145706353"/>
          </p14:sldIdLst>
        </p14:section>
        <p14:section name="extras" id="{25A20011-394A-4F4E-9DA4-9A5611F676F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AE0547-85B9-716D-0DB4-0E7CE1BFC86D}" name="Pak, Esther (NIH/NCI) [C]" initials="PE([" userId="S::paksh@nih.gov::923af01f-5a7d-4344-9c6f-8e94dfbc306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ciel, Kelli (NIH/NCI) [E]" initials="MK([" lastIdx="8" clrIdx="0">
    <p:extLst>
      <p:ext uri="{19B8F6BF-5375-455C-9EA6-DF929625EA0E}">
        <p15:presenceInfo xmlns:p15="http://schemas.microsoft.com/office/powerpoint/2012/main" userId="S::marcielk@nih.gov::173905b7-c395-411d-8c96-4e0f3d1db8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3646A"/>
    <a:srgbClr val="EDEEF0"/>
    <a:srgbClr val="FFF7BC"/>
    <a:srgbClr val="FCE883"/>
    <a:srgbClr val="794767"/>
    <a:srgbClr val="EBDDE6"/>
    <a:srgbClr val="471F39"/>
    <a:srgbClr val="431D34"/>
    <a:srgbClr val="F5EBE2"/>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CAA6A6-96E5-6240-A189-667256378F5E}" v="22" dt="2023-06-02T14:36:42.8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8"/>
    <p:restoredTop sz="94672"/>
  </p:normalViewPr>
  <p:slideViewPr>
    <p:cSldViewPr snapToGrid="0">
      <p:cViewPr varScale="1">
        <p:scale>
          <a:sx n="111" d="100"/>
          <a:sy n="111" d="100"/>
        </p:scale>
        <p:origin x="232"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63D6A-3330-4CF6-9E8A-C689B5FEA344}" type="datetimeFigureOut">
              <a:rPr lang="en-US" smtClean="0"/>
              <a:t>6/2/23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C1327-CD7F-45D2-8A03-54EFAED3DDAE}" type="slidenum">
              <a:rPr lang="en-US" smtClean="0"/>
              <a:t>‹#›</a:t>
            </a:fld>
            <a:endParaRPr lang="en-US"/>
          </a:p>
        </p:txBody>
      </p:sp>
    </p:spTree>
    <p:extLst>
      <p:ext uri="{BB962C8B-B14F-4D97-AF65-F5344CB8AC3E}">
        <p14:creationId xmlns:p14="http://schemas.microsoft.com/office/powerpoint/2010/main" val="2020759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spcBef>
                <a:spcPts val="0"/>
              </a:spcBef>
              <a:spcAft>
                <a:spcPts val="0"/>
              </a:spcAft>
              <a:buFont typeface="Arial" panose="020B0604020202020204" pitchFamily="34" charset="0"/>
              <a:buNone/>
            </a:pPr>
            <a:r>
              <a:rPr lang="en-US" sz="1800" b="0" i="0" u="none" strike="noStrike">
                <a:solidFill>
                  <a:srgbClr val="212121"/>
                </a:solidFill>
                <a:effectLst/>
                <a:latin typeface="Calibri" panose="020F0502020204030204" pitchFamily="34" charset="0"/>
              </a:rPr>
              <a:t>Other options: </a:t>
            </a:r>
          </a:p>
          <a:p>
            <a:pPr marL="0" marR="0" indent="0" algn="l">
              <a:spcBef>
                <a:spcPts val="0"/>
              </a:spcBef>
              <a:spcAft>
                <a:spcPts val="0"/>
              </a:spcAft>
              <a:buFont typeface="Arial" panose="020B0604020202020204" pitchFamily="34" charset="0"/>
              <a:buNone/>
            </a:pPr>
            <a:r>
              <a:rPr lang="en-US" sz="1800" b="0" i="0" u="none" strike="noStrike">
                <a:solidFill>
                  <a:srgbClr val="212121"/>
                </a:solidFill>
                <a:effectLst/>
                <a:latin typeface="Calibri" panose="020F0502020204030204" pitchFamily="34" charset="0"/>
              </a:rPr>
              <a:t>Together, we can ECAWKI</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6128ECA-BE98-45E3-AEDA-0112A6508F7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845715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C1327-CD7F-45D2-8A03-54EFAED3DDAE}" type="slidenum">
              <a:rPr lang="en-US" smtClean="0"/>
              <a:t>3</a:t>
            </a:fld>
            <a:endParaRPr lang="en-US"/>
          </a:p>
        </p:txBody>
      </p:sp>
    </p:spTree>
    <p:extLst>
      <p:ext uri="{BB962C8B-B14F-4D97-AF65-F5344CB8AC3E}">
        <p14:creationId xmlns:p14="http://schemas.microsoft.com/office/powerpoint/2010/main" val="415736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C1327-CD7F-45D2-8A03-54EFAED3DDAE}" type="slidenum">
              <a:rPr lang="en-US" smtClean="0"/>
              <a:t>4</a:t>
            </a:fld>
            <a:endParaRPr lang="en-US"/>
          </a:p>
        </p:txBody>
      </p:sp>
    </p:spTree>
    <p:extLst>
      <p:ext uri="{BB962C8B-B14F-4D97-AF65-F5344CB8AC3E}">
        <p14:creationId xmlns:p14="http://schemas.microsoft.com/office/powerpoint/2010/main" val="3796645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C1327-CD7F-45D2-8A03-54EFAED3DDAE}" type="slidenum">
              <a:rPr lang="en-US" smtClean="0"/>
              <a:t>14</a:t>
            </a:fld>
            <a:endParaRPr lang="en-US"/>
          </a:p>
        </p:txBody>
      </p:sp>
    </p:spTree>
    <p:extLst>
      <p:ext uri="{BB962C8B-B14F-4D97-AF65-F5344CB8AC3E}">
        <p14:creationId xmlns:p14="http://schemas.microsoft.com/office/powerpoint/2010/main" val="235252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8C1327-CD7F-45D2-8A03-54EFAED3DD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319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a:t>
            </a:r>
            <a:r>
              <a:rPr lang="en-US" err="1"/>
              <a:t>www.istockphoto.com</a:t>
            </a:r>
            <a:r>
              <a:rPr lang="en-US"/>
              <a:t>/photos/Collage</a:t>
            </a:r>
          </a:p>
        </p:txBody>
      </p:sp>
      <p:sp>
        <p:nvSpPr>
          <p:cNvPr id="4" name="Slide Number Placeholder 3"/>
          <p:cNvSpPr>
            <a:spLocks noGrp="1"/>
          </p:cNvSpPr>
          <p:nvPr>
            <p:ph type="sldNum" sz="quarter" idx="5"/>
          </p:nvPr>
        </p:nvSpPr>
        <p:spPr/>
        <p:txBody>
          <a:bodyPr/>
          <a:lstStyle/>
          <a:p>
            <a:fld id="{958C1327-CD7F-45D2-8A03-54EFAED3DDAE}" type="slidenum">
              <a:rPr lang="en-US" smtClean="0"/>
              <a:t>16</a:t>
            </a:fld>
            <a:endParaRPr lang="en-US"/>
          </a:p>
        </p:txBody>
      </p:sp>
    </p:spTree>
    <p:extLst>
      <p:ext uri="{BB962C8B-B14F-4D97-AF65-F5344CB8AC3E}">
        <p14:creationId xmlns:p14="http://schemas.microsoft.com/office/powerpoint/2010/main" val="1444157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everyone here. </a:t>
            </a:r>
          </a:p>
        </p:txBody>
      </p:sp>
      <p:sp>
        <p:nvSpPr>
          <p:cNvPr id="4" name="Slide Number Placeholder 3"/>
          <p:cNvSpPr>
            <a:spLocks noGrp="1"/>
          </p:cNvSpPr>
          <p:nvPr>
            <p:ph type="sldNum" sz="quarter" idx="5"/>
          </p:nvPr>
        </p:nvSpPr>
        <p:spPr/>
        <p:txBody>
          <a:bodyPr/>
          <a:lstStyle/>
          <a:p>
            <a:fld id="{958C1327-CD7F-45D2-8A03-54EFAED3DDAE}" type="slidenum">
              <a:rPr lang="en-US" smtClean="0"/>
              <a:t>17</a:t>
            </a:fld>
            <a:endParaRPr lang="en-US"/>
          </a:p>
        </p:txBody>
      </p:sp>
    </p:spTree>
    <p:extLst>
      <p:ext uri="{BB962C8B-B14F-4D97-AF65-F5344CB8AC3E}">
        <p14:creationId xmlns:p14="http://schemas.microsoft.com/office/powerpoint/2010/main" val="1570405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92FA1-7F2A-489D-BE22-5A1D69846A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75748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21A98C-17ED-9744-9B31-FCC18B1C251F}" type="datetimeFigureOut">
              <a:rPr lang="en-US" smtClean="0"/>
              <a:pPr/>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85FFC-F515-8A40-AA65-E121940723D8}" type="slidenum">
              <a:rPr lang="en-US" smtClean="0"/>
              <a:pPr/>
              <a:t>‹#›</a:t>
            </a:fld>
            <a:endParaRPr lang="en-US"/>
          </a:p>
        </p:txBody>
      </p:sp>
    </p:spTree>
    <p:extLst>
      <p:ext uri="{BB962C8B-B14F-4D97-AF65-F5344CB8AC3E}">
        <p14:creationId xmlns:p14="http://schemas.microsoft.com/office/powerpoint/2010/main" val="4219029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A98C-17ED-9744-9B31-FCC18B1C251F}" type="datetimeFigureOut">
              <a:rPr lang="en-US" smtClean="0"/>
              <a:pPr/>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85FFC-F515-8A40-AA65-E121940723D8}" type="slidenum">
              <a:rPr lang="en-US" smtClean="0"/>
              <a:pPr/>
              <a:t>‹#›</a:t>
            </a:fld>
            <a:endParaRPr lang="en-US"/>
          </a:p>
        </p:txBody>
      </p:sp>
    </p:spTree>
    <p:extLst>
      <p:ext uri="{BB962C8B-B14F-4D97-AF65-F5344CB8AC3E}">
        <p14:creationId xmlns:p14="http://schemas.microsoft.com/office/powerpoint/2010/main" val="420489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A98C-17ED-9744-9B31-FCC18B1C251F}" type="datetimeFigureOut">
              <a:rPr lang="en-US" smtClean="0"/>
              <a:pPr/>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85FFC-F515-8A40-AA65-E121940723D8}" type="slidenum">
              <a:rPr lang="en-US" smtClean="0"/>
              <a:pPr/>
              <a:t>‹#›</a:t>
            </a:fld>
            <a:endParaRPr lang="en-US"/>
          </a:p>
        </p:txBody>
      </p:sp>
    </p:spTree>
    <p:extLst>
      <p:ext uri="{BB962C8B-B14F-4D97-AF65-F5344CB8AC3E}">
        <p14:creationId xmlns:p14="http://schemas.microsoft.com/office/powerpoint/2010/main" val="457548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K-BG-Ln-IMG-Logo-P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3B756F2A-923A-3748-BC26-4F669A57150A}"/>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45961"/>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571524"/>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
        <p:nvSpPr>
          <p:cNvPr id="17" name="Rectangle 16">
            <a:extLst>
              <a:ext uri="{FF2B5EF4-FFF2-40B4-BE49-F238E27FC236}">
                <a16:creationId xmlns:a16="http://schemas.microsoft.com/office/drawing/2014/main" id="{3159EB93-E8E6-A645-9454-E66277032F78}"/>
              </a:ext>
            </a:extLst>
          </p:cNvPr>
          <p:cNvSpPr/>
          <p:nvPr userDrawn="1"/>
        </p:nvSpPr>
        <p:spPr>
          <a:xfrm>
            <a:off x="838201"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Picture Placeholder 4">
            <a:extLst>
              <a:ext uri="{FF2B5EF4-FFF2-40B4-BE49-F238E27FC236}">
                <a16:creationId xmlns:a16="http://schemas.microsoft.com/office/drawing/2014/main" id="{22D36401-46E4-BC4C-9E42-C98DB96C3D78}"/>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44" name="Rectangle 43">
            <a:extLst>
              <a:ext uri="{FF2B5EF4-FFF2-40B4-BE49-F238E27FC236}">
                <a16:creationId xmlns:a16="http://schemas.microsoft.com/office/drawing/2014/main" id="{F89290BB-E596-FC49-86D1-D06EDE2CAC53}"/>
              </a:ext>
            </a:extLst>
          </p:cNvPr>
          <p:cNvSpPr/>
          <p:nvPr userDrawn="1"/>
        </p:nvSpPr>
        <p:spPr>
          <a:xfrm>
            <a:off x="4543709"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Picture Placeholder 4">
            <a:extLst>
              <a:ext uri="{FF2B5EF4-FFF2-40B4-BE49-F238E27FC236}">
                <a16:creationId xmlns:a16="http://schemas.microsoft.com/office/drawing/2014/main" id="{83480CA2-EA86-5A44-8262-C38B0F3E3182}"/>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47" name="Rectangle 46">
            <a:extLst>
              <a:ext uri="{FF2B5EF4-FFF2-40B4-BE49-F238E27FC236}">
                <a16:creationId xmlns:a16="http://schemas.microsoft.com/office/drawing/2014/main" id="{F723A812-D90F-E449-A4DC-3F45D9C15A3E}"/>
              </a:ext>
            </a:extLst>
          </p:cNvPr>
          <p:cNvSpPr/>
          <p:nvPr userDrawn="1"/>
        </p:nvSpPr>
        <p:spPr>
          <a:xfrm>
            <a:off x="8249218"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Picture Placeholder 4">
            <a:extLst>
              <a:ext uri="{FF2B5EF4-FFF2-40B4-BE49-F238E27FC236}">
                <a16:creationId xmlns:a16="http://schemas.microsoft.com/office/drawing/2014/main" id="{1DB73738-4653-7D43-9290-2414EE1BCE69}"/>
              </a:ext>
            </a:extLst>
          </p:cNvPr>
          <p:cNvSpPr>
            <a:spLocks noGrp="1"/>
          </p:cNvSpPr>
          <p:nvPr>
            <p:ph type="pic" sz="quarter" idx="20"/>
          </p:nvPr>
        </p:nvSpPr>
        <p:spPr>
          <a:xfrm>
            <a:off x="8310693" y="1830745"/>
            <a:ext cx="2995081" cy="1887240"/>
          </a:xfrm>
        </p:spPr>
        <p:txBody>
          <a:bodyPr/>
          <a:lstStyle>
            <a:lvl1pPr>
              <a:defRPr>
                <a:solidFill>
                  <a:schemeClr val="bg1"/>
                </a:solidFill>
              </a:defRPr>
            </a:lvl1pPr>
          </a:lstStyle>
          <a:p>
            <a:endParaRPr lang="en-US"/>
          </a:p>
        </p:txBody>
      </p:sp>
      <p:sp>
        <p:nvSpPr>
          <p:cNvPr id="50" name="Content Placeholder 17">
            <a:extLst>
              <a:ext uri="{FF2B5EF4-FFF2-40B4-BE49-F238E27FC236}">
                <a16:creationId xmlns:a16="http://schemas.microsoft.com/office/drawing/2014/main" id="{BE5AD82E-03F8-4244-BA89-DEFD5D2E0A53}"/>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1" name="Content Placeholder 17">
            <a:extLst>
              <a:ext uri="{FF2B5EF4-FFF2-40B4-BE49-F238E27FC236}">
                <a16:creationId xmlns:a16="http://schemas.microsoft.com/office/drawing/2014/main" id="{906548E4-5FAA-EB47-8D5D-430F78C5DBEC}"/>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2" name="Content Placeholder 17">
            <a:extLst>
              <a:ext uri="{FF2B5EF4-FFF2-40B4-BE49-F238E27FC236}">
                <a16:creationId xmlns:a16="http://schemas.microsoft.com/office/drawing/2014/main" id="{CE184082-1588-7242-A06C-23739EC0811A}"/>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Tree>
    <p:extLst>
      <p:ext uri="{BB962C8B-B14F-4D97-AF65-F5344CB8AC3E}">
        <p14:creationId xmlns:p14="http://schemas.microsoft.com/office/powerpoint/2010/main" val="3316485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K-Ln-IMG-Logo-PG">
    <p:spTree>
      <p:nvGrpSpPr>
        <p:cNvPr id="1" name=""/>
        <p:cNvGrpSpPr/>
        <p:nvPr/>
      </p:nvGrpSpPr>
      <p:grpSpPr>
        <a:xfrm>
          <a:off x="0" y="0"/>
          <a:ext cx="0" cy="0"/>
          <a:chOff x="0" y="0"/>
          <a:chExt cx="0" cy="0"/>
        </a:xfrm>
      </p:grpSpPr>
      <p:sp>
        <p:nvSpPr>
          <p:cNvPr id="2" name="Title 1"/>
          <p:cNvSpPr>
            <a:spLocks noGrp="1"/>
          </p:cNvSpPr>
          <p:nvPr>
            <p:ph type="title"/>
          </p:nvPr>
        </p:nvSpPr>
        <p:spPr>
          <a:xfrm>
            <a:off x="838200" y="245961"/>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571524"/>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
        <p:nvSpPr>
          <p:cNvPr id="17" name="Rectangle 16">
            <a:extLst>
              <a:ext uri="{FF2B5EF4-FFF2-40B4-BE49-F238E27FC236}">
                <a16:creationId xmlns:a16="http://schemas.microsoft.com/office/drawing/2014/main" id="{3159EB93-E8E6-A645-9454-E66277032F78}"/>
              </a:ext>
            </a:extLst>
          </p:cNvPr>
          <p:cNvSpPr/>
          <p:nvPr userDrawn="1"/>
        </p:nvSpPr>
        <p:spPr>
          <a:xfrm>
            <a:off x="838201"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Picture Placeholder 4">
            <a:extLst>
              <a:ext uri="{FF2B5EF4-FFF2-40B4-BE49-F238E27FC236}">
                <a16:creationId xmlns:a16="http://schemas.microsoft.com/office/drawing/2014/main" id="{22D36401-46E4-BC4C-9E42-C98DB96C3D78}"/>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44" name="Rectangle 43">
            <a:extLst>
              <a:ext uri="{FF2B5EF4-FFF2-40B4-BE49-F238E27FC236}">
                <a16:creationId xmlns:a16="http://schemas.microsoft.com/office/drawing/2014/main" id="{F89290BB-E596-FC49-86D1-D06EDE2CAC53}"/>
              </a:ext>
            </a:extLst>
          </p:cNvPr>
          <p:cNvSpPr/>
          <p:nvPr userDrawn="1"/>
        </p:nvSpPr>
        <p:spPr>
          <a:xfrm>
            <a:off x="4543709"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Picture Placeholder 4">
            <a:extLst>
              <a:ext uri="{FF2B5EF4-FFF2-40B4-BE49-F238E27FC236}">
                <a16:creationId xmlns:a16="http://schemas.microsoft.com/office/drawing/2014/main" id="{83480CA2-EA86-5A44-8262-C38B0F3E3182}"/>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47" name="Rectangle 46">
            <a:extLst>
              <a:ext uri="{FF2B5EF4-FFF2-40B4-BE49-F238E27FC236}">
                <a16:creationId xmlns:a16="http://schemas.microsoft.com/office/drawing/2014/main" id="{F723A812-D90F-E449-A4DC-3F45D9C15A3E}"/>
              </a:ext>
            </a:extLst>
          </p:cNvPr>
          <p:cNvSpPr/>
          <p:nvPr userDrawn="1"/>
        </p:nvSpPr>
        <p:spPr>
          <a:xfrm>
            <a:off x="8249218"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Picture Placeholder 4">
            <a:extLst>
              <a:ext uri="{FF2B5EF4-FFF2-40B4-BE49-F238E27FC236}">
                <a16:creationId xmlns:a16="http://schemas.microsoft.com/office/drawing/2014/main" id="{1DB73738-4653-7D43-9290-2414EE1BCE69}"/>
              </a:ext>
            </a:extLst>
          </p:cNvPr>
          <p:cNvSpPr>
            <a:spLocks noGrp="1"/>
          </p:cNvSpPr>
          <p:nvPr>
            <p:ph type="pic" sz="quarter" idx="20"/>
          </p:nvPr>
        </p:nvSpPr>
        <p:spPr>
          <a:xfrm>
            <a:off x="8310693" y="1830745"/>
            <a:ext cx="2995081" cy="1887240"/>
          </a:xfrm>
        </p:spPr>
        <p:txBody>
          <a:bodyPr/>
          <a:lstStyle>
            <a:lvl1pPr>
              <a:defRPr>
                <a:solidFill>
                  <a:schemeClr val="bg1"/>
                </a:solidFill>
              </a:defRPr>
            </a:lvl1pPr>
          </a:lstStyle>
          <a:p>
            <a:endParaRPr lang="en-US"/>
          </a:p>
        </p:txBody>
      </p:sp>
      <p:sp>
        <p:nvSpPr>
          <p:cNvPr id="50" name="Content Placeholder 17">
            <a:extLst>
              <a:ext uri="{FF2B5EF4-FFF2-40B4-BE49-F238E27FC236}">
                <a16:creationId xmlns:a16="http://schemas.microsoft.com/office/drawing/2014/main" id="{BE5AD82E-03F8-4244-BA89-DEFD5D2E0A53}"/>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1" name="Content Placeholder 17">
            <a:extLst>
              <a:ext uri="{FF2B5EF4-FFF2-40B4-BE49-F238E27FC236}">
                <a16:creationId xmlns:a16="http://schemas.microsoft.com/office/drawing/2014/main" id="{906548E4-5FAA-EB47-8D5D-430F78C5DBEC}"/>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2" name="Content Placeholder 17">
            <a:extLst>
              <a:ext uri="{FF2B5EF4-FFF2-40B4-BE49-F238E27FC236}">
                <a16:creationId xmlns:a16="http://schemas.microsoft.com/office/drawing/2014/main" id="{CE184082-1588-7242-A06C-23739EC0811A}"/>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Tree>
    <p:extLst>
      <p:ext uri="{BB962C8B-B14F-4D97-AF65-F5344CB8AC3E}">
        <p14:creationId xmlns:p14="http://schemas.microsoft.com/office/powerpoint/2010/main" val="2579423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K-BG-Ln-IMG_2-Logo-P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3B756F2A-923A-3748-BC26-4F669A57150A}"/>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45961"/>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571524"/>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
        <p:nvSpPr>
          <p:cNvPr id="27" name="Rectangle 26">
            <a:extLst>
              <a:ext uri="{FF2B5EF4-FFF2-40B4-BE49-F238E27FC236}">
                <a16:creationId xmlns:a16="http://schemas.microsoft.com/office/drawing/2014/main" id="{A99879A9-C5CA-1447-B1DE-0E9E41856EBC}"/>
              </a:ext>
            </a:extLst>
          </p:cNvPr>
          <p:cNvSpPr/>
          <p:nvPr userDrawn="1"/>
        </p:nvSpPr>
        <p:spPr>
          <a:xfrm>
            <a:off x="838201" y="1769072"/>
            <a:ext cx="3118031" cy="409688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Content Placeholder 17">
            <a:extLst>
              <a:ext uri="{FF2B5EF4-FFF2-40B4-BE49-F238E27FC236}">
                <a16:creationId xmlns:a16="http://schemas.microsoft.com/office/drawing/2014/main" id="{B6476FC8-3656-3E46-8AD7-AF127A86547D}"/>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9" name="Picture Placeholder 4">
            <a:extLst>
              <a:ext uri="{FF2B5EF4-FFF2-40B4-BE49-F238E27FC236}">
                <a16:creationId xmlns:a16="http://schemas.microsoft.com/office/drawing/2014/main" id="{E6613F1A-E1E7-574C-AC9E-6095CE7807F6}"/>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30" name="Rectangle 29">
            <a:extLst>
              <a:ext uri="{FF2B5EF4-FFF2-40B4-BE49-F238E27FC236}">
                <a16:creationId xmlns:a16="http://schemas.microsoft.com/office/drawing/2014/main" id="{CE1E2DF2-3734-7143-A787-441DA3E6277E}"/>
              </a:ext>
            </a:extLst>
          </p:cNvPr>
          <p:cNvSpPr/>
          <p:nvPr userDrawn="1"/>
        </p:nvSpPr>
        <p:spPr>
          <a:xfrm>
            <a:off x="4543709"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Content Placeholder 17">
            <a:extLst>
              <a:ext uri="{FF2B5EF4-FFF2-40B4-BE49-F238E27FC236}">
                <a16:creationId xmlns:a16="http://schemas.microsoft.com/office/drawing/2014/main" id="{07612882-1140-5848-8BFF-7B728F6CEE88}"/>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2" name="Picture Placeholder 4">
            <a:extLst>
              <a:ext uri="{FF2B5EF4-FFF2-40B4-BE49-F238E27FC236}">
                <a16:creationId xmlns:a16="http://schemas.microsoft.com/office/drawing/2014/main" id="{3A64950C-678E-F34A-A73A-F2E06E001905}"/>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33" name="Rectangle 32">
            <a:extLst>
              <a:ext uri="{FF2B5EF4-FFF2-40B4-BE49-F238E27FC236}">
                <a16:creationId xmlns:a16="http://schemas.microsoft.com/office/drawing/2014/main" id="{A6DCB067-8DAB-B340-A498-1EAC81BCA7EF}"/>
              </a:ext>
            </a:extLst>
          </p:cNvPr>
          <p:cNvSpPr/>
          <p:nvPr userDrawn="1"/>
        </p:nvSpPr>
        <p:spPr>
          <a:xfrm>
            <a:off x="8249218"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Content Placeholder 17">
            <a:extLst>
              <a:ext uri="{FF2B5EF4-FFF2-40B4-BE49-F238E27FC236}">
                <a16:creationId xmlns:a16="http://schemas.microsoft.com/office/drawing/2014/main" id="{01608761-8DF0-FF4B-972E-73E86709DD00}"/>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5" name="Picture Placeholder 4">
            <a:extLst>
              <a:ext uri="{FF2B5EF4-FFF2-40B4-BE49-F238E27FC236}">
                <a16:creationId xmlns:a16="http://schemas.microsoft.com/office/drawing/2014/main" id="{1B56CF6D-DC2B-7240-ACCF-48C5E9C18065}"/>
              </a:ext>
            </a:extLst>
          </p:cNvPr>
          <p:cNvSpPr>
            <a:spLocks noGrp="1"/>
          </p:cNvSpPr>
          <p:nvPr>
            <p:ph type="pic" sz="quarter" idx="20"/>
          </p:nvPr>
        </p:nvSpPr>
        <p:spPr>
          <a:xfrm>
            <a:off x="8310693" y="1830745"/>
            <a:ext cx="2995081" cy="188724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341391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K-Ln-IMG_2-Logo-PG">
    <p:spTree>
      <p:nvGrpSpPr>
        <p:cNvPr id="1" name=""/>
        <p:cNvGrpSpPr/>
        <p:nvPr/>
      </p:nvGrpSpPr>
      <p:grpSpPr>
        <a:xfrm>
          <a:off x="0" y="0"/>
          <a:ext cx="0" cy="0"/>
          <a:chOff x="0" y="0"/>
          <a:chExt cx="0" cy="0"/>
        </a:xfrm>
      </p:grpSpPr>
      <p:sp>
        <p:nvSpPr>
          <p:cNvPr id="2" name="Title 1"/>
          <p:cNvSpPr>
            <a:spLocks noGrp="1"/>
          </p:cNvSpPr>
          <p:nvPr>
            <p:ph type="title"/>
          </p:nvPr>
        </p:nvSpPr>
        <p:spPr>
          <a:xfrm>
            <a:off x="838200" y="245961"/>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571524"/>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
        <p:nvSpPr>
          <p:cNvPr id="27" name="Rectangle 26">
            <a:extLst>
              <a:ext uri="{FF2B5EF4-FFF2-40B4-BE49-F238E27FC236}">
                <a16:creationId xmlns:a16="http://schemas.microsoft.com/office/drawing/2014/main" id="{A99879A9-C5CA-1447-B1DE-0E9E41856EBC}"/>
              </a:ext>
            </a:extLst>
          </p:cNvPr>
          <p:cNvSpPr/>
          <p:nvPr userDrawn="1"/>
        </p:nvSpPr>
        <p:spPr>
          <a:xfrm>
            <a:off x="838201" y="1769072"/>
            <a:ext cx="3118031" cy="409688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Content Placeholder 17">
            <a:extLst>
              <a:ext uri="{FF2B5EF4-FFF2-40B4-BE49-F238E27FC236}">
                <a16:creationId xmlns:a16="http://schemas.microsoft.com/office/drawing/2014/main" id="{B6476FC8-3656-3E46-8AD7-AF127A86547D}"/>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9" name="Picture Placeholder 4">
            <a:extLst>
              <a:ext uri="{FF2B5EF4-FFF2-40B4-BE49-F238E27FC236}">
                <a16:creationId xmlns:a16="http://schemas.microsoft.com/office/drawing/2014/main" id="{E6613F1A-E1E7-574C-AC9E-6095CE7807F6}"/>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30" name="Rectangle 29">
            <a:extLst>
              <a:ext uri="{FF2B5EF4-FFF2-40B4-BE49-F238E27FC236}">
                <a16:creationId xmlns:a16="http://schemas.microsoft.com/office/drawing/2014/main" id="{CE1E2DF2-3734-7143-A787-441DA3E6277E}"/>
              </a:ext>
            </a:extLst>
          </p:cNvPr>
          <p:cNvSpPr/>
          <p:nvPr userDrawn="1"/>
        </p:nvSpPr>
        <p:spPr>
          <a:xfrm>
            <a:off x="4543709"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Content Placeholder 17">
            <a:extLst>
              <a:ext uri="{FF2B5EF4-FFF2-40B4-BE49-F238E27FC236}">
                <a16:creationId xmlns:a16="http://schemas.microsoft.com/office/drawing/2014/main" id="{07612882-1140-5848-8BFF-7B728F6CEE88}"/>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2" name="Picture Placeholder 4">
            <a:extLst>
              <a:ext uri="{FF2B5EF4-FFF2-40B4-BE49-F238E27FC236}">
                <a16:creationId xmlns:a16="http://schemas.microsoft.com/office/drawing/2014/main" id="{3A64950C-678E-F34A-A73A-F2E06E001905}"/>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33" name="Rectangle 32">
            <a:extLst>
              <a:ext uri="{FF2B5EF4-FFF2-40B4-BE49-F238E27FC236}">
                <a16:creationId xmlns:a16="http://schemas.microsoft.com/office/drawing/2014/main" id="{A6DCB067-8DAB-B340-A498-1EAC81BCA7EF}"/>
              </a:ext>
            </a:extLst>
          </p:cNvPr>
          <p:cNvSpPr/>
          <p:nvPr userDrawn="1"/>
        </p:nvSpPr>
        <p:spPr>
          <a:xfrm>
            <a:off x="8249218"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Content Placeholder 17">
            <a:extLst>
              <a:ext uri="{FF2B5EF4-FFF2-40B4-BE49-F238E27FC236}">
                <a16:creationId xmlns:a16="http://schemas.microsoft.com/office/drawing/2014/main" id="{01608761-8DF0-FF4B-972E-73E86709DD00}"/>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5" name="Picture Placeholder 4">
            <a:extLst>
              <a:ext uri="{FF2B5EF4-FFF2-40B4-BE49-F238E27FC236}">
                <a16:creationId xmlns:a16="http://schemas.microsoft.com/office/drawing/2014/main" id="{1B56CF6D-DC2B-7240-ACCF-48C5E9C18065}"/>
              </a:ext>
            </a:extLst>
          </p:cNvPr>
          <p:cNvSpPr>
            <a:spLocks noGrp="1"/>
          </p:cNvSpPr>
          <p:nvPr>
            <p:ph type="pic" sz="quarter" idx="20"/>
          </p:nvPr>
        </p:nvSpPr>
        <p:spPr>
          <a:xfrm>
            <a:off x="8310693" y="1830745"/>
            <a:ext cx="2995081" cy="188724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197844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K-BG-Blank-Logo">
    <p:spTree>
      <p:nvGrpSpPr>
        <p:cNvPr id="1" name=""/>
        <p:cNvGrpSpPr/>
        <p:nvPr/>
      </p:nvGrpSpPr>
      <p:grpSpPr>
        <a:xfrm>
          <a:off x="0" y="0"/>
          <a:ext cx="0" cy="0"/>
          <a:chOff x="0" y="0"/>
          <a:chExt cx="0" cy="0"/>
        </a:xfrm>
      </p:grpSpPr>
      <p:pic>
        <p:nvPicPr>
          <p:cNvPr id="11" name="그림 3">
            <a:extLst>
              <a:ext uri="{FF2B5EF4-FFF2-40B4-BE49-F238E27FC236}">
                <a16:creationId xmlns:a16="http://schemas.microsoft.com/office/drawing/2014/main" id="{795C1B27-1A74-D64A-BA0D-A1CABC64B82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Tree>
    <p:extLst>
      <p:ext uri="{BB962C8B-B14F-4D97-AF65-F5344CB8AC3E}">
        <p14:creationId xmlns:p14="http://schemas.microsoft.com/office/powerpoint/2010/main" val="1849540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K-Blank-Logo">
    <p:spTree>
      <p:nvGrpSpPr>
        <p:cNvPr id="1" name=""/>
        <p:cNvGrpSpPr/>
        <p:nvPr/>
      </p:nvGrpSpPr>
      <p:grpSpPr>
        <a:xfrm>
          <a:off x="0" y="0"/>
          <a:ext cx="0" cy="0"/>
          <a:chOff x="0" y="0"/>
          <a:chExt cx="0" cy="0"/>
        </a:xfrm>
      </p:grpSpPr>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Tree>
    <p:extLst>
      <p:ext uri="{BB962C8B-B14F-4D97-AF65-F5344CB8AC3E}">
        <p14:creationId xmlns:p14="http://schemas.microsoft.com/office/powerpoint/2010/main" val="51789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K-BG-Blank">
    <p:spTree>
      <p:nvGrpSpPr>
        <p:cNvPr id="1" name=""/>
        <p:cNvGrpSpPr/>
        <p:nvPr/>
      </p:nvGrpSpPr>
      <p:grpSpPr>
        <a:xfrm>
          <a:off x="0" y="0"/>
          <a:ext cx="0" cy="0"/>
          <a:chOff x="0" y="0"/>
          <a:chExt cx="0" cy="0"/>
        </a:xfrm>
      </p:grpSpPr>
      <p:pic>
        <p:nvPicPr>
          <p:cNvPr id="11" name="그림 3">
            <a:extLst>
              <a:ext uri="{FF2B5EF4-FFF2-40B4-BE49-F238E27FC236}">
                <a16:creationId xmlns:a16="http://schemas.microsoft.com/office/drawing/2014/main" id="{795C1B27-1A74-D64A-BA0D-A1CABC64B82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Tree>
    <p:extLst>
      <p:ext uri="{BB962C8B-B14F-4D97-AF65-F5344CB8AC3E}">
        <p14:creationId xmlns:p14="http://schemas.microsoft.com/office/powerpoint/2010/main" val="2638497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K-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214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A98C-17ED-9744-9B31-FCC18B1C251F}" type="datetimeFigureOut">
              <a:rPr lang="en-US" smtClean="0"/>
              <a:pPr/>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85FFC-F515-8A40-AA65-E121940723D8}" type="slidenum">
              <a:rPr lang="en-US" smtClean="0"/>
              <a:pPr/>
              <a:t>‹#›</a:t>
            </a:fld>
            <a:endParaRPr lang="en-US"/>
          </a:p>
        </p:txBody>
      </p:sp>
    </p:spTree>
    <p:extLst>
      <p:ext uri="{BB962C8B-B14F-4D97-AF65-F5344CB8AC3E}">
        <p14:creationId xmlns:p14="http://schemas.microsoft.com/office/powerpoint/2010/main" val="2424287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T-BG">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7DBAF097-057E-BC4D-906D-213CC482BC4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8" name="Content Placeholder 2">
            <a:extLst>
              <a:ext uri="{FF2B5EF4-FFF2-40B4-BE49-F238E27FC236}">
                <a16:creationId xmlns:a16="http://schemas.microsoft.com/office/drawing/2014/main" id="{993609BC-8476-0445-8900-D44DA5D38F14}"/>
              </a:ext>
            </a:extLst>
          </p:cNvPr>
          <p:cNvSpPr>
            <a:spLocks noGrp="1"/>
          </p:cNvSpPr>
          <p:nvPr>
            <p:ph idx="1"/>
          </p:nvPr>
        </p:nvSpPr>
        <p:spPr>
          <a:xfrm>
            <a:off x="838200" y="1568080"/>
            <a:ext cx="10515600" cy="4951991"/>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2C942D3-D794-7D43-BB9B-BF621496D077}"/>
              </a:ext>
            </a:extLst>
          </p:cNvPr>
          <p:cNvSpPr>
            <a:spLocks noGrp="1"/>
          </p:cNvSpPr>
          <p:nvPr>
            <p:ph type="title"/>
          </p:nvPr>
        </p:nvSpPr>
        <p:spPr>
          <a:xfrm>
            <a:off x="838200" y="242517"/>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1961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T-BG-Ln-IMG-Logo-P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72C94069-5E94-2B4D-8AD6-F2E8F70AD92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38776"/>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341465"/>
            <a:ext cx="105156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2" y="6486144"/>
            <a:ext cx="2555849" cy="24384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4" cstate="screen">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838201"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4543709"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8249218"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8310693" y="1830745"/>
            <a:ext cx="2995081" cy="188724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597510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T-Ln-IMG-Logo-PG">
    <p:spTree>
      <p:nvGrpSpPr>
        <p:cNvPr id="1" name=""/>
        <p:cNvGrpSpPr/>
        <p:nvPr/>
      </p:nvGrpSpPr>
      <p:grpSpPr>
        <a:xfrm>
          <a:off x="0" y="0"/>
          <a:ext cx="0" cy="0"/>
          <a:chOff x="0" y="0"/>
          <a:chExt cx="0" cy="0"/>
        </a:xfrm>
      </p:grpSpPr>
      <p:sp>
        <p:nvSpPr>
          <p:cNvPr id="2" name="Title 1"/>
          <p:cNvSpPr>
            <a:spLocks noGrp="1"/>
          </p:cNvSpPr>
          <p:nvPr>
            <p:ph type="title"/>
          </p:nvPr>
        </p:nvSpPr>
        <p:spPr>
          <a:xfrm>
            <a:off x="838200" y="238776"/>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341465"/>
            <a:ext cx="105156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2" y="6486144"/>
            <a:ext cx="2555849" cy="24384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screen">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838201"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4543709"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8249218"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8310693" y="1830745"/>
            <a:ext cx="2995081" cy="188724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42956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T-BG-Ln-IMG2-Logo-P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72C94069-5E94-2B4D-8AD6-F2E8F70AD92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38776"/>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341465"/>
            <a:ext cx="105156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2" y="6486144"/>
            <a:ext cx="2555849" cy="24384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4" cstate="screen">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838201" y="1769072"/>
            <a:ext cx="3118031" cy="409688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4543709"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8249218"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8310693" y="1830745"/>
            <a:ext cx="2995080" cy="188724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704612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T-Ln-IMG2-Logo-PG">
    <p:spTree>
      <p:nvGrpSpPr>
        <p:cNvPr id="1" name=""/>
        <p:cNvGrpSpPr/>
        <p:nvPr/>
      </p:nvGrpSpPr>
      <p:grpSpPr>
        <a:xfrm>
          <a:off x="0" y="0"/>
          <a:ext cx="0" cy="0"/>
          <a:chOff x="0" y="0"/>
          <a:chExt cx="0" cy="0"/>
        </a:xfrm>
      </p:grpSpPr>
      <p:sp>
        <p:nvSpPr>
          <p:cNvPr id="2" name="Title 1"/>
          <p:cNvSpPr>
            <a:spLocks noGrp="1"/>
          </p:cNvSpPr>
          <p:nvPr>
            <p:ph type="title"/>
          </p:nvPr>
        </p:nvSpPr>
        <p:spPr>
          <a:xfrm>
            <a:off x="838200" y="238776"/>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341465"/>
            <a:ext cx="105156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2" y="6486144"/>
            <a:ext cx="2555849" cy="24384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screen">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838201" y="1769072"/>
            <a:ext cx="3118031" cy="409688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4543709"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8249218"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8310693" y="1830745"/>
            <a:ext cx="2981633" cy="188724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150541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T-BG-Blank">
    <p:spTree>
      <p:nvGrpSpPr>
        <p:cNvPr id="1" name=""/>
        <p:cNvGrpSpPr/>
        <p:nvPr/>
      </p:nvGrpSpPr>
      <p:grpSpPr>
        <a:xfrm>
          <a:off x="0" y="0"/>
          <a:ext cx="0" cy="0"/>
          <a:chOff x="0" y="0"/>
          <a:chExt cx="0" cy="0"/>
        </a:xfrm>
      </p:grpSpPr>
      <p:pic>
        <p:nvPicPr>
          <p:cNvPr id="7" name="그림 3">
            <a:extLst>
              <a:ext uri="{FF2B5EF4-FFF2-40B4-BE49-F238E27FC236}">
                <a16:creationId xmlns:a16="http://schemas.microsoft.com/office/drawing/2014/main" id="{051CCED2-B9BD-394F-834E-B0BF7E25E424}"/>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3" name="Date Placeholder 2">
            <a:extLst>
              <a:ext uri="{FF2B5EF4-FFF2-40B4-BE49-F238E27FC236}">
                <a16:creationId xmlns:a16="http://schemas.microsoft.com/office/drawing/2014/main" id="{0467AD19-E794-014A-BED9-F33FEDB03E27}"/>
              </a:ext>
            </a:extLst>
          </p:cNvPr>
          <p:cNvSpPr>
            <a:spLocks noGrp="1"/>
          </p:cNvSpPr>
          <p:nvPr>
            <p:ph type="dt" sz="half" idx="10"/>
          </p:nvPr>
        </p:nvSpPr>
        <p:spPr/>
        <p:txBody>
          <a:bodyPr/>
          <a:lstStyle/>
          <a:p>
            <a:fld id="{9F21A98C-17ED-9744-9B31-FCC18B1C251F}" type="datetimeFigureOut">
              <a:rPr lang="en-US" smtClean="0"/>
              <a:t>6/2/23</a:t>
            </a:fld>
            <a:endParaRPr lang="en-US"/>
          </a:p>
        </p:txBody>
      </p:sp>
      <p:sp>
        <p:nvSpPr>
          <p:cNvPr id="4" name="Footer Placeholder 3">
            <a:extLst>
              <a:ext uri="{FF2B5EF4-FFF2-40B4-BE49-F238E27FC236}">
                <a16:creationId xmlns:a16="http://schemas.microsoft.com/office/drawing/2014/main" id="{A951EE2F-E512-AC4F-9FE5-DD7B10859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F1277-2C74-9D4B-98C2-2860B52E3B01}"/>
              </a:ext>
            </a:extLst>
          </p:cNvPr>
          <p:cNvSpPr>
            <a:spLocks noGrp="1"/>
          </p:cNvSpPr>
          <p:nvPr>
            <p:ph type="sldNum" sz="quarter" idx="12"/>
          </p:nvPr>
        </p:nvSpPr>
        <p:spPr/>
        <p:txBody>
          <a:bodyPr/>
          <a:lstStyle/>
          <a:p>
            <a:fld id="{B8085FFC-F515-8A40-AA65-E121940723D8}" type="slidenum">
              <a:rPr lang="en-US" smtClean="0"/>
              <a:t>‹#›</a:t>
            </a:fld>
            <a:endParaRPr lang="en-US"/>
          </a:p>
        </p:txBody>
      </p:sp>
      <p:sp>
        <p:nvSpPr>
          <p:cNvPr id="6" name="Title 1">
            <a:extLst>
              <a:ext uri="{FF2B5EF4-FFF2-40B4-BE49-F238E27FC236}">
                <a16:creationId xmlns:a16="http://schemas.microsoft.com/office/drawing/2014/main" id="{6D120F59-3D30-7742-B2AC-020908B2492C}"/>
              </a:ext>
            </a:extLst>
          </p:cNvPr>
          <p:cNvSpPr txBox="1">
            <a:spLocks/>
          </p:cNvSpPr>
          <p:nvPr userDrawn="1"/>
        </p:nvSpPr>
        <p:spPr>
          <a:xfrm>
            <a:off x="838200" y="239265"/>
            <a:ext cx="10515600" cy="1042571"/>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5333" b="1" i="0" kern="1200" spc="-15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en-US" sz="4500" baseline="0">
                <a:solidFill>
                  <a:schemeClr val="tx1">
                    <a:lumMod val="85000"/>
                    <a:lumOff val="15000"/>
                  </a:schemeClr>
                </a:solidFill>
              </a:rPr>
              <a:t>Click to edit Master title Style</a:t>
            </a:r>
          </a:p>
        </p:txBody>
      </p:sp>
    </p:spTree>
    <p:extLst>
      <p:ext uri="{BB962C8B-B14F-4D97-AF65-F5344CB8AC3E}">
        <p14:creationId xmlns:p14="http://schemas.microsoft.com/office/powerpoint/2010/main" val="3111250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T-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467AD19-E794-014A-BED9-F33FEDB03E27}"/>
              </a:ext>
            </a:extLst>
          </p:cNvPr>
          <p:cNvSpPr>
            <a:spLocks noGrp="1"/>
          </p:cNvSpPr>
          <p:nvPr>
            <p:ph type="dt" sz="half" idx="10"/>
          </p:nvPr>
        </p:nvSpPr>
        <p:spPr/>
        <p:txBody>
          <a:bodyPr/>
          <a:lstStyle/>
          <a:p>
            <a:fld id="{9F21A98C-17ED-9744-9B31-FCC18B1C251F}" type="datetimeFigureOut">
              <a:rPr lang="en-US" smtClean="0"/>
              <a:t>6/2/23</a:t>
            </a:fld>
            <a:endParaRPr lang="en-US"/>
          </a:p>
        </p:txBody>
      </p:sp>
      <p:sp>
        <p:nvSpPr>
          <p:cNvPr id="4" name="Footer Placeholder 3">
            <a:extLst>
              <a:ext uri="{FF2B5EF4-FFF2-40B4-BE49-F238E27FC236}">
                <a16:creationId xmlns:a16="http://schemas.microsoft.com/office/drawing/2014/main" id="{A951EE2F-E512-AC4F-9FE5-DD7B10859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F1277-2C74-9D4B-98C2-2860B52E3B01}"/>
              </a:ext>
            </a:extLst>
          </p:cNvPr>
          <p:cNvSpPr>
            <a:spLocks noGrp="1"/>
          </p:cNvSpPr>
          <p:nvPr>
            <p:ph type="sldNum" sz="quarter" idx="12"/>
          </p:nvPr>
        </p:nvSpPr>
        <p:spPr/>
        <p:txBody>
          <a:bodyPr/>
          <a:lstStyle/>
          <a:p>
            <a:fld id="{B8085FFC-F515-8A40-AA65-E121940723D8}" type="slidenum">
              <a:rPr lang="en-US" smtClean="0"/>
              <a:t>‹#›</a:t>
            </a:fld>
            <a:endParaRPr lang="en-US"/>
          </a:p>
        </p:txBody>
      </p:sp>
      <p:sp>
        <p:nvSpPr>
          <p:cNvPr id="6" name="Title 1">
            <a:extLst>
              <a:ext uri="{FF2B5EF4-FFF2-40B4-BE49-F238E27FC236}">
                <a16:creationId xmlns:a16="http://schemas.microsoft.com/office/drawing/2014/main" id="{6D120F59-3D30-7742-B2AC-020908B2492C}"/>
              </a:ext>
            </a:extLst>
          </p:cNvPr>
          <p:cNvSpPr txBox="1">
            <a:spLocks/>
          </p:cNvSpPr>
          <p:nvPr userDrawn="1"/>
        </p:nvSpPr>
        <p:spPr>
          <a:xfrm>
            <a:off x="838200" y="239265"/>
            <a:ext cx="10515600" cy="1042571"/>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5333" b="1" i="0" kern="1200" spc="-15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en-US" sz="4500" baseline="0">
                <a:solidFill>
                  <a:schemeClr val="tx1">
                    <a:lumMod val="85000"/>
                    <a:lumOff val="15000"/>
                  </a:schemeClr>
                </a:solidFill>
              </a:rPr>
              <a:t>Click to edit Master title Style</a:t>
            </a:r>
          </a:p>
        </p:txBody>
      </p:sp>
    </p:spTree>
    <p:extLst>
      <p:ext uri="{BB962C8B-B14F-4D97-AF65-F5344CB8AC3E}">
        <p14:creationId xmlns:p14="http://schemas.microsoft.com/office/powerpoint/2010/main" val="3507545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T-Blank-P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2" y="6486144"/>
            <a:ext cx="2555849" cy="243840"/>
          </a:xfrm>
          <a:prstGeom prst="rect">
            <a:avLst/>
          </a:prstGeom>
        </p:spPr>
      </p:pic>
      <p:sp>
        <p:nvSpPr>
          <p:cNvPr id="4" name="Title 1">
            <a:extLst>
              <a:ext uri="{FF2B5EF4-FFF2-40B4-BE49-F238E27FC236}">
                <a16:creationId xmlns:a16="http://schemas.microsoft.com/office/drawing/2014/main" id="{1E095928-9D46-DD40-B4CE-9A667D53D33D}"/>
              </a:ext>
            </a:extLst>
          </p:cNvPr>
          <p:cNvSpPr txBox="1">
            <a:spLocks/>
          </p:cNvSpPr>
          <p:nvPr userDrawn="1"/>
        </p:nvSpPr>
        <p:spPr>
          <a:xfrm>
            <a:off x="838200" y="239265"/>
            <a:ext cx="10515600" cy="1042571"/>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5333" b="1" i="0" kern="1200" spc="-15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en-US" sz="4500" baseline="0">
                <a:solidFill>
                  <a:schemeClr val="tx1">
                    <a:lumMod val="85000"/>
                    <a:lumOff val="15000"/>
                  </a:schemeClr>
                </a:solidFill>
              </a:rPr>
              <a:t>Click to edit Master title Style</a:t>
            </a:r>
          </a:p>
        </p:txBody>
      </p:sp>
    </p:spTree>
    <p:extLst>
      <p:ext uri="{BB962C8B-B14F-4D97-AF65-F5344CB8AC3E}">
        <p14:creationId xmlns:p14="http://schemas.microsoft.com/office/powerpoint/2010/main" val="13398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1626472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DB9E97-702F-B147-954F-921D0998FD57}"/>
              </a:ext>
            </a:extLst>
          </p:cNvPr>
          <p:cNvSpPr>
            <a:spLocks noGrp="1"/>
          </p:cNvSpPr>
          <p:nvPr>
            <p:ph type="title"/>
          </p:nvPr>
        </p:nvSpPr>
        <p:spPr>
          <a:xfrm>
            <a:off x="838200" y="242517"/>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12563866-C9F5-1C49-87FB-AFA6AC09AB70}"/>
              </a:ext>
            </a:extLst>
          </p:cNvPr>
          <p:cNvSpPr>
            <a:spLocks noGrp="1"/>
          </p:cNvSpPr>
          <p:nvPr>
            <p:ph idx="1"/>
          </p:nvPr>
        </p:nvSpPr>
        <p:spPr>
          <a:xfrm>
            <a:off x="833919" y="1561568"/>
            <a:ext cx="10515600" cy="4586229"/>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val 7">
            <a:extLst>
              <a:ext uri="{FF2B5EF4-FFF2-40B4-BE49-F238E27FC236}">
                <a16:creationId xmlns:a16="http://schemas.microsoft.com/office/drawing/2014/main" id="{A241A021-30D5-FC45-9A2A-73012D39712D}"/>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spTree>
    <p:extLst>
      <p:ext uri="{BB962C8B-B14F-4D97-AF65-F5344CB8AC3E}">
        <p14:creationId xmlns:p14="http://schemas.microsoft.com/office/powerpoint/2010/main" val="207344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1A98C-17ED-9744-9B31-FCC18B1C251F}" type="datetimeFigureOut">
              <a:rPr lang="en-US" smtClean="0"/>
              <a:pPr/>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85FFC-F515-8A40-AA65-E121940723D8}" type="slidenum">
              <a:rPr lang="en-US" smtClean="0"/>
              <a:pPr/>
              <a:t>‹#›</a:t>
            </a:fld>
            <a:endParaRPr lang="en-US"/>
          </a:p>
        </p:txBody>
      </p:sp>
    </p:spTree>
    <p:extLst>
      <p:ext uri="{BB962C8B-B14F-4D97-AF65-F5344CB8AC3E}">
        <p14:creationId xmlns:p14="http://schemas.microsoft.com/office/powerpoint/2010/main" val="3963636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K-BG-TitleWide-Logo">
    <p:bg>
      <p:bgPr>
        <a:solidFill>
          <a:srgbClr val="0A354F"/>
        </a:solidFill>
        <a:effectLst/>
      </p:bgPr>
    </p:bg>
    <p:spTree>
      <p:nvGrpSpPr>
        <p:cNvPr id="1" name=""/>
        <p:cNvGrpSpPr/>
        <p:nvPr/>
      </p:nvGrpSpPr>
      <p:grpSpPr>
        <a:xfrm>
          <a:off x="0" y="0"/>
          <a:ext cx="0" cy="0"/>
          <a:chOff x="0" y="0"/>
          <a:chExt cx="0" cy="0"/>
        </a:xfrm>
      </p:grpSpPr>
      <p:pic>
        <p:nvPicPr>
          <p:cNvPr id="8" name="그림 3">
            <a:extLst>
              <a:ext uri="{FF2B5EF4-FFF2-40B4-BE49-F238E27FC236}">
                <a16:creationId xmlns:a16="http://schemas.microsoft.com/office/drawing/2014/main" id="{D91540C9-7140-7E49-9523-B2DCB1E3ED7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ctrTitle" hasCustomPrompt="1"/>
          </p:nvPr>
        </p:nvSpPr>
        <p:spPr>
          <a:xfrm>
            <a:off x="614031" y="1122363"/>
            <a:ext cx="10963940" cy="2387600"/>
          </a:xfrm>
          <a:prstGeom prst="rect">
            <a:avLst/>
          </a:prstGeom>
        </p:spPr>
        <p:txBody>
          <a:bodyPr anchor="b">
            <a:normAutofit/>
          </a:bodyPr>
          <a:lstStyle>
            <a:lvl1pPr algn="l">
              <a:defRPr sz="4500" b="1" i="0" spc="-151" baseline="0">
                <a:solidFill>
                  <a:schemeClr val="bg1"/>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614031" y="3602039"/>
            <a:ext cx="7142909" cy="1592815"/>
          </a:xfrm>
        </p:spPr>
        <p:txBody>
          <a:bodyPr>
            <a:normAutofit/>
          </a:bodyPr>
          <a:lstStyle>
            <a:lvl1pPr marL="0" indent="0" algn="l">
              <a:buNone/>
              <a:defRPr sz="2667" i="0">
                <a:solidFill>
                  <a:schemeClr val="bg1"/>
                </a:solidFill>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614031" y="3509964"/>
            <a:ext cx="10985788" cy="3245"/>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6" name="Picture 5"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Tree>
    <p:extLst>
      <p:ext uri="{BB962C8B-B14F-4D97-AF65-F5344CB8AC3E}">
        <p14:creationId xmlns:p14="http://schemas.microsoft.com/office/powerpoint/2010/main" val="1280468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K-BG-TitleNarrow-Logo">
    <p:bg>
      <p:bgPr>
        <a:solidFill>
          <a:srgbClr val="0A354F"/>
        </a:solidFill>
        <a:effectLst/>
      </p:bgPr>
    </p:bg>
    <p:spTree>
      <p:nvGrpSpPr>
        <p:cNvPr id="1" name=""/>
        <p:cNvGrpSpPr/>
        <p:nvPr/>
      </p:nvGrpSpPr>
      <p:grpSpPr>
        <a:xfrm>
          <a:off x="0" y="0"/>
          <a:ext cx="0" cy="0"/>
          <a:chOff x="0" y="0"/>
          <a:chExt cx="0" cy="0"/>
        </a:xfrm>
      </p:grpSpPr>
      <p:pic>
        <p:nvPicPr>
          <p:cNvPr id="9" name="그림 3">
            <a:extLst>
              <a:ext uri="{FF2B5EF4-FFF2-40B4-BE49-F238E27FC236}">
                <a16:creationId xmlns:a16="http://schemas.microsoft.com/office/drawing/2014/main" id="{507E6FE3-610D-394D-A626-C2628157F61C}"/>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ctrTitle" hasCustomPrompt="1"/>
          </p:nvPr>
        </p:nvSpPr>
        <p:spPr>
          <a:xfrm>
            <a:off x="614031" y="1122363"/>
            <a:ext cx="7142909" cy="2390844"/>
          </a:xfrm>
          <a:prstGeom prst="rect">
            <a:avLst/>
          </a:prstGeom>
        </p:spPr>
        <p:txBody>
          <a:bodyPr anchor="b">
            <a:normAutofit/>
          </a:bodyPr>
          <a:lstStyle>
            <a:lvl1pPr algn="l">
              <a:defRPr sz="4500" b="1" i="0" spc="-151" baseline="0">
                <a:solidFill>
                  <a:schemeClr val="bg1"/>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614031" y="3602039"/>
            <a:ext cx="7142909" cy="1592815"/>
          </a:xfrm>
        </p:spPr>
        <p:txBody>
          <a:bodyPr>
            <a:normAutofit/>
          </a:bodyPr>
          <a:lstStyle>
            <a:lvl1pPr marL="0" indent="0" algn="l">
              <a:buNone/>
              <a:defRPr sz="2667" i="0">
                <a:solidFill>
                  <a:schemeClr val="bg1"/>
                </a:solidFill>
                <a:effectLst/>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614031" y="3509963"/>
            <a:ext cx="7142909" cy="3244"/>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8" name="Picture 7"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Tree>
    <p:extLst>
      <p:ext uri="{BB962C8B-B14F-4D97-AF65-F5344CB8AC3E}">
        <p14:creationId xmlns:p14="http://schemas.microsoft.com/office/powerpoint/2010/main" val="36210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DK-BG-Ln-Logo-PG">
    <p:bg>
      <p:bgPr>
        <a:solidFill>
          <a:srgbClr val="0A354F"/>
        </a:solidFill>
        <a:effectLst/>
      </p:bgPr>
    </p:bg>
    <p:spTree>
      <p:nvGrpSpPr>
        <p:cNvPr id="1" name=""/>
        <p:cNvGrpSpPr/>
        <p:nvPr/>
      </p:nvGrpSpPr>
      <p:grpSpPr>
        <a:xfrm>
          <a:off x="0" y="0"/>
          <a:ext cx="0" cy="0"/>
          <a:chOff x="0" y="0"/>
          <a:chExt cx="0" cy="0"/>
        </a:xfrm>
      </p:grpSpPr>
      <p:pic>
        <p:nvPicPr>
          <p:cNvPr id="9" name="그림 3">
            <a:extLst>
              <a:ext uri="{FF2B5EF4-FFF2-40B4-BE49-F238E27FC236}">
                <a16:creationId xmlns:a16="http://schemas.microsoft.com/office/drawing/2014/main" id="{4778FE30-730B-6744-A00B-4694180E97DA}"/>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47847"/>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821261"/>
            <a:ext cx="10515600" cy="4660411"/>
          </a:xfrm>
        </p:spPr>
        <p:txBody>
          <a:bodyPr/>
          <a:lstStyle>
            <a:lvl1pPr>
              <a:defRPr>
                <a:solidFill>
                  <a:schemeClr val="bg1"/>
                </a:solidFill>
                <a:effectLst/>
                <a:latin typeface="Arial" panose="020B0604020202020204" pitchFamily="34" charset="0"/>
                <a:cs typeface="Arial" panose="020B0604020202020204" pitchFamily="34" charset="0"/>
              </a:defRPr>
            </a:lvl1pPr>
            <a:lvl2pPr>
              <a:defRPr>
                <a:solidFill>
                  <a:schemeClr val="bg1"/>
                </a:solidFill>
                <a:effectLst/>
                <a:latin typeface="Arial" panose="020B0604020202020204" pitchFamily="34" charset="0"/>
                <a:cs typeface="Arial" panose="020B0604020202020204" pitchFamily="34" charset="0"/>
              </a:defRPr>
            </a:lvl2pPr>
            <a:lvl3pPr>
              <a:defRPr>
                <a:solidFill>
                  <a:schemeClr val="bg1"/>
                </a:solidFill>
                <a:effectLst/>
                <a:latin typeface="Arial" panose="020B0604020202020204" pitchFamily="34" charset="0"/>
                <a:cs typeface="Arial" panose="020B0604020202020204" pitchFamily="34" charset="0"/>
              </a:defRPr>
            </a:lvl3pPr>
            <a:lvl4pPr>
              <a:defRPr>
                <a:solidFill>
                  <a:schemeClr val="bg1"/>
                </a:solidFill>
                <a:effectLst/>
                <a:latin typeface="Arial" panose="020B0604020202020204" pitchFamily="34" charset="0"/>
                <a:cs typeface="Arial" panose="020B0604020202020204" pitchFamily="34" charset="0"/>
              </a:defRPr>
            </a:lvl4pPr>
            <a:lvl5pPr>
              <a:defRPr>
                <a:solidFill>
                  <a:schemeClr val="bg1"/>
                </a:solidFill>
                <a:effectLst/>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573409"/>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Tree>
    <p:extLst>
      <p:ext uri="{BB962C8B-B14F-4D97-AF65-F5344CB8AC3E}">
        <p14:creationId xmlns:p14="http://schemas.microsoft.com/office/powerpoint/2010/main" val="2343971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DK-Ln-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7847"/>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821261"/>
            <a:ext cx="10515600" cy="4660411"/>
          </a:xfrm>
        </p:spPr>
        <p:txBody>
          <a:bodyPr/>
          <a:lstStyle>
            <a:lvl1pPr>
              <a:defRPr>
                <a:solidFill>
                  <a:schemeClr val="bg1"/>
                </a:solidFill>
                <a:effectLst/>
                <a:latin typeface="Arial" panose="020B0604020202020204" pitchFamily="34" charset="0"/>
                <a:cs typeface="Arial" panose="020B0604020202020204" pitchFamily="34" charset="0"/>
              </a:defRPr>
            </a:lvl1pPr>
            <a:lvl2pPr>
              <a:defRPr>
                <a:solidFill>
                  <a:schemeClr val="bg1"/>
                </a:solidFill>
                <a:effectLst/>
                <a:latin typeface="Arial" panose="020B0604020202020204" pitchFamily="34" charset="0"/>
                <a:cs typeface="Arial" panose="020B0604020202020204" pitchFamily="34" charset="0"/>
              </a:defRPr>
            </a:lvl2pPr>
            <a:lvl3pPr>
              <a:defRPr>
                <a:solidFill>
                  <a:schemeClr val="bg1"/>
                </a:solidFill>
                <a:effectLst/>
                <a:latin typeface="Arial" panose="020B0604020202020204" pitchFamily="34" charset="0"/>
                <a:cs typeface="Arial" panose="020B0604020202020204" pitchFamily="34" charset="0"/>
              </a:defRPr>
            </a:lvl3pPr>
            <a:lvl4pPr>
              <a:defRPr>
                <a:solidFill>
                  <a:schemeClr val="bg1"/>
                </a:solidFill>
                <a:effectLst/>
                <a:latin typeface="Arial" panose="020B0604020202020204" pitchFamily="34" charset="0"/>
                <a:cs typeface="Arial" panose="020B0604020202020204" pitchFamily="34" charset="0"/>
              </a:defRPr>
            </a:lvl4pPr>
            <a:lvl5pPr>
              <a:defRPr>
                <a:solidFill>
                  <a:schemeClr val="bg1"/>
                </a:solidFill>
                <a:effectLst/>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573409"/>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Tree>
    <p:extLst>
      <p:ext uri="{BB962C8B-B14F-4D97-AF65-F5344CB8AC3E}">
        <p14:creationId xmlns:p14="http://schemas.microsoft.com/office/powerpoint/2010/main" val="2740232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DK-BG-Logo-PG">
    <p:bg>
      <p:bgPr>
        <a:solidFill>
          <a:srgbClr val="0A354F"/>
        </a:solidFill>
        <a:effectLst/>
      </p:bgPr>
    </p:bg>
    <p:spTree>
      <p:nvGrpSpPr>
        <p:cNvPr id="1" name=""/>
        <p:cNvGrpSpPr/>
        <p:nvPr/>
      </p:nvGrpSpPr>
      <p:grpSpPr>
        <a:xfrm>
          <a:off x="0" y="0"/>
          <a:ext cx="0" cy="0"/>
          <a:chOff x="0" y="0"/>
          <a:chExt cx="0" cy="0"/>
        </a:xfrm>
      </p:grpSpPr>
      <p:pic>
        <p:nvPicPr>
          <p:cNvPr id="6" name="그림 3">
            <a:extLst>
              <a:ext uri="{FF2B5EF4-FFF2-40B4-BE49-F238E27FC236}">
                <a16:creationId xmlns:a16="http://schemas.microsoft.com/office/drawing/2014/main" id="{0251D4BE-C23A-AB43-9776-A8B5DE87A21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47672"/>
            <a:ext cx="10515600" cy="1320631"/>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815979"/>
            <a:ext cx="10515600" cy="4641659"/>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Tree>
    <p:extLst>
      <p:ext uri="{BB962C8B-B14F-4D97-AF65-F5344CB8AC3E}">
        <p14:creationId xmlns:p14="http://schemas.microsoft.com/office/powerpoint/2010/main" val="3358930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DK-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7672"/>
            <a:ext cx="10515600" cy="1320631"/>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815979"/>
            <a:ext cx="10515600" cy="4641659"/>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Tree>
    <p:extLst>
      <p:ext uri="{BB962C8B-B14F-4D97-AF65-F5344CB8AC3E}">
        <p14:creationId xmlns:p14="http://schemas.microsoft.com/office/powerpoint/2010/main" val="323251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K-BG-Ln-2Col-Logo-PG">
    <p:bg>
      <p:bgPr>
        <a:solidFill>
          <a:srgbClr val="0A354F"/>
        </a:solidFill>
        <a:effectLst/>
      </p:bgPr>
    </p:bg>
    <p:spTree>
      <p:nvGrpSpPr>
        <p:cNvPr id="1" name=""/>
        <p:cNvGrpSpPr/>
        <p:nvPr/>
      </p:nvGrpSpPr>
      <p:grpSpPr>
        <a:xfrm>
          <a:off x="0" y="0"/>
          <a:ext cx="0" cy="0"/>
          <a:chOff x="0" y="0"/>
          <a:chExt cx="0" cy="0"/>
        </a:xfrm>
      </p:grpSpPr>
      <p:pic>
        <p:nvPicPr>
          <p:cNvPr id="11" name="그림 3">
            <a:extLst>
              <a:ext uri="{FF2B5EF4-FFF2-40B4-BE49-F238E27FC236}">
                <a16:creationId xmlns:a16="http://schemas.microsoft.com/office/drawing/2014/main" id="{795C1B27-1A74-D64A-BA0D-A1CABC64B82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46233"/>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18035"/>
            <a:ext cx="5181600" cy="455070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18035"/>
            <a:ext cx="5181600" cy="455070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838200" y="1571796"/>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Tree>
    <p:extLst>
      <p:ext uri="{BB962C8B-B14F-4D97-AF65-F5344CB8AC3E}">
        <p14:creationId xmlns:p14="http://schemas.microsoft.com/office/powerpoint/2010/main" val="1646481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K-Ln-2Col-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6233"/>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18035"/>
            <a:ext cx="5181600" cy="455070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18035"/>
            <a:ext cx="5181600" cy="455070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838200" y="1571796"/>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Tree>
    <p:extLst>
      <p:ext uri="{BB962C8B-B14F-4D97-AF65-F5344CB8AC3E}">
        <p14:creationId xmlns:p14="http://schemas.microsoft.com/office/powerpoint/2010/main" val="2552525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K-Ln-2Col-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6233"/>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18035"/>
            <a:ext cx="5181600" cy="455070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18035"/>
            <a:ext cx="5181600" cy="455070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838200" y="1571796"/>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spTree>
    <p:extLst>
      <p:ext uri="{BB962C8B-B14F-4D97-AF65-F5344CB8AC3E}">
        <p14:creationId xmlns:p14="http://schemas.microsoft.com/office/powerpoint/2010/main" val="1767866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K-Ln-2Col">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6233"/>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18035"/>
            <a:ext cx="5181600" cy="455070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18035"/>
            <a:ext cx="5181600" cy="455070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838200" y="1571796"/>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86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21A98C-17ED-9744-9B31-FCC18B1C251F}" type="datetimeFigureOut">
              <a:rPr lang="en-US" smtClean="0"/>
              <a:pPr/>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85FFC-F515-8A40-AA65-E121940723D8}" type="slidenum">
              <a:rPr lang="en-US" smtClean="0"/>
              <a:pPr/>
              <a:t>‹#›</a:t>
            </a:fld>
            <a:endParaRPr lang="en-US"/>
          </a:p>
        </p:txBody>
      </p:sp>
    </p:spTree>
    <p:extLst>
      <p:ext uri="{BB962C8B-B14F-4D97-AF65-F5344CB8AC3E}">
        <p14:creationId xmlns:p14="http://schemas.microsoft.com/office/powerpoint/2010/main" val="1108418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K-BG-Ln-IMG-Logo-PG">
    <p:bg>
      <p:bgPr>
        <a:solidFill>
          <a:srgbClr val="0A354F"/>
        </a:solidFill>
        <a:effectLst/>
      </p:bgPr>
    </p:b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3B756F2A-923A-3748-BC26-4F669A57150A}"/>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45961"/>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571524"/>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
        <p:nvSpPr>
          <p:cNvPr id="17" name="Rectangle 16">
            <a:extLst>
              <a:ext uri="{FF2B5EF4-FFF2-40B4-BE49-F238E27FC236}">
                <a16:creationId xmlns:a16="http://schemas.microsoft.com/office/drawing/2014/main" id="{3159EB93-E8E6-A645-9454-E66277032F78}"/>
              </a:ext>
            </a:extLst>
          </p:cNvPr>
          <p:cNvSpPr/>
          <p:nvPr userDrawn="1"/>
        </p:nvSpPr>
        <p:spPr>
          <a:xfrm>
            <a:off x="838201"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Picture Placeholder 4">
            <a:extLst>
              <a:ext uri="{FF2B5EF4-FFF2-40B4-BE49-F238E27FC236}">
                <a16:creationId xmlns:a16="http://schemas.microsoft.com/office/drawing/2014/main" id="{22D36401-46E4-BC4C-9E42-C98DB96C3D78}"/>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44" name="Rectangle 43">
            <a:extLst>
              <a:ext uri="{FF2B5EF4-FFF2-40B4-BE49-F238E27FC236}">
                <a16:creationId xmlns:a16="http://schemas.microsoft.com/office/drawing/2014/main" id="{F89290BB-E596-FC49-86D1-D06EDE2CAC53}"/>
              </a:ext>
            </a:extLst>
          </p:cNvPr>
          <p:cNvSpPr/>
          <p:nvPr userDrawn="1"/>
        </p:nvSpPr>
        <p:spPr>
          <a:xfrm>
            <a:off x="4543709"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Picture Placeholder 4">
            <a:extLst>
              <a:ext uri="{FF2B5EF4-FFF2-40B4-BE49-F238E27FC236}">
                <a16:creationId xmlns:a16="http://schemas.microsoft.com/office/drawing/2014/main" id="{83480CA2-EA86-5A44-8262-C38B0F3E3182}"/>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47" name="Rectangle 46">
            <a:extLst>
              <a:ext uri="{FF2B5EF4-FFF2-40B4-BE49-F238E27FC236}">
                <a16:creationId xmlns:a16="http://schemas.microsoft.com/office/drawing/2014/main" id="{F723A812-D90F-E449-A4DC-3F45D9C15A3E}"/>
              </a:ext>
            </a:extLst>
          </p:cNvPr>
          <p:cNvSpPr/>
          <p:nvPr userDrawn="1"/>
        </p:nvSpPr>
        <p:spPr>
          <a:xfrm>
            <a:off x="8249218"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Picture Placeholder 4">
            <a:extLst>
              <a:ext uri="{FF2B5EF4-FFF2-40B4-BE49-F238E27FC236}">
                <a16:creationId xmlns:a16="http://schemas.microsoft.com/office/drawing/2014/main" id="{1DB73738-4653-7D43-9290-2414EE1BCE69}"/>
              </a:ext>
            </a:extLst>
          </p:cNvPr>
          <p:cNvSpPr>
            <a:spLocks noGrp="1"/>
          </p:cNvSpPr>
          <p:nvPr>
            <p:ph type="pic" sz="quarter" idx="20"/>
          </p:nvPr>
        </p:nvSpPr>
        <p:spPr>
          <a:xfrm>
            <a:off x="8310693" y="1830745"/>
            <a:ext cx="2995081" cy="1887240"/>
          </a:xfrm>
        </p:spPr>
        <p:txBody>
          <a:bodyPr/>
          <a:lstStyle>
            <a:lvl1pPr>
              <a:defRPr>
                <a:solidFill>
                  <a:schemeClr val="bg1"/>
                </a:solidFill>
              </a:defRPr>
            </a:lvl1pPr>
          </a:lstStyle>
          <a:p>
            <a:endParaRPr lang="en-US"/>
          </a:p>
        </p:txBody>
      </p:sp>
      <p:sp>
        <p:nvSpPr>
          <p:cNvPr id="50" name="Content Placeholder 17">
            <a:extLst>
              <a:ext uri="{FF2B5EF4-FFF2-40B4-BE49-F238E27FC236}">
                <a16:creationId xmlns:a16="http://schemas.microsoft.com/office/drawing/2014/main" id="{BE5AD82E-03F8-4244-BA89-DEFD5D2E0A53}"/>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1" name="Content Placeholder 17">
            <a:extLst>
              <a:ext uri="{FF2B5EF4-FFF2-40B4-BE49-F238E27FC236}">
                <a16:creationId xmlns:a16="http://schemas.microsoft.com/office/drawing/2014/main" id="{906548E4-5FAA-EB47-8D5D-430F78C5DBEC}"/>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2" name="Content Placeholder 17">
            <a:extLst>
              <a:ext uri="{FF2B5EF4-FFF2-40B4-BE49-F238E27FC236}">
                <a16:creationId xmlns:a16="http://schemas.microsoft.com/office/drawing/2014/main" id="{CE184082-1588-7242-A06C-23739EC0811A}"/>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Tree>
    <p:extLst>
      <p:ext uri="{BB962C8B-B14F-4D97-AF65-F5344CB8AC3E}">
        <p14:creationId xmlns:p14="http://schemas.microsoft.com/office/powerpoint/2010/main" val="3194925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K-Ln-IMG-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5961"/>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571524"/>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
        <p:nvSpPr>
          <p:cNvPr id="17" name="Rectangle 16">
            <a:extLst>
              <a:ext uri="{FF2B5EF4-FFF2-40B4-BE49-F238E27FC236}">
                <a16:creationId xmlns:a16="http://schemas.microsoft.com/office/drawing/2014/main" id="{3159EB93-E8E6-A645-9454-E66277032F78}"/>
              </a:ext>
            </a:extLst>
          </p:cNvPr>
          <p:cNvSpPr/>
          <p:nvPr userDrawn="1"/>
        </p:nvSpPr>
        <p:spPr>
          <a:xfrm>
            <a:off x="838201"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Picture Placeholder 4">
            <a:extLst>
              <a:ext uri="{FF2B5EF4-FFF2-40B4-BE49-F238E27FC236}">
                <a16:creationId xmlns:a16="http://schemas.microsoft.com/office/drawing/2014/main" id="{22D36401-46E4-BC4C-9E42-C98DB96C3D78}"/>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44" name="Rectangle 43">
            <a:extLst>
              <a:ext uri="{FF2B5EF4-FFF2-40B4-BE49-F238E27FC236}">
                <a16:creationId xmlns:a16="http://schemas.microsoft.com/office/drawing/2014/main" id="{F89290BB-E596-FC49-86D1-D06EDE2CAC53}"/>
              </a:ext>
            </a:extLst>
          </p:cNvPr>
          <p:cNvSpPr/>
          <p:nvPr userDrawn="1"/>
        </p:nvSpPr>
        <p:spPr>
          <a:xfrm>
            <a:off x="4543709"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Picture Placeholder 4">
            <a:extLst>
              <a:ext uri="{FF2B5EF4-FFF2-40B4-BE49-F238E27FC236}">
                <a16:creationId xmlns:a16="http://schemas.microsoft.com/office/drawing/2014/main" id="{83480CA2-EA86-5A44-8262-C38B0F3E3182}"/>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47" name="Rectangle 46">
            <a:extLst>
              <a:ext uri="{FF2B5EF4-FFF2-40B4-BE49-F238E27FC236}">
                <a16:creationId xmlns:a16="http://schemas.microsoft.com/office/drawing/2014/main" id="{F723A812-D90F-E449-A4DC-3F45D9C15A3E}"/>
              </a:ext>
            </a:extLst>
          </p:cNvPr>
          <p:cNvSpPr/>
          <p:nvPr userDrawn="1"/>
        </p:nvSpPr>
        <p:spPr>
          <a:xfrm>
            <a:off x="8249218"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Picture Placeholder 4">
            <a:extLst>
              <a:ext uri="{FF2B5EF4-FFF2-40B4-BE49-F238E27FC236}">
                <a16:creationId xmlns:a16="http://schemas.microsoft.com/office/drawing/2014/main" id="{1DB73738-4653-7D43-9290-2414EE1BCE69}"/>
              </a:ext>
            </a:extLst>
          </p:cNvPr>
          <p:cNvSpPr>
            <a:spLocks noGrp="1"/>
          </p:cNvSpPr>
          <p:nvPr>
            <p:ph type="pic" sz="quarter" idx="20"/>
          </p:nvPr>
        </p:nvSpPr>
        <p:spPr>
          <a:xfrm>
            <a:off x="8310693" y="1830745"/>
            <a:ext cx="2995081" cy="1887240"/>
          </a:xfrm>
        </p:spPr>
        <p:txBody>
          <a:bodyPr/>
          <a:lstStyle>
            <a:lvl1pPr>
              <a:defRPr>
                <a:solidFill>
                  <a:schemeClr val="bg1"/>
                </a:solidFill>
              </a:defRPr>
            </a:lvl1pPr>
          </a:lstStyle>
          <a:p>
            <a:endParaRPr lang="en-US"/>
          </a:p>
        </p:txBody>
      </p:sp>
      <p:sp>
        <p:nvSpPr>
          <p:cNvPr id="50" name="Content Placeholder 17">
            <a:extLst>
              <a:ext uri="{FF2B5EF4-FFF2-40B4-BE49-F238E27FC236}">
                <a16:creationId xmlns:a16="http://schemas.microsoft.com/office/drawing/2014/main" id="{BE5AD82E-03F8-4244-BA89-DEFD5D2E0A53}"/>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1" name="Content Placeholder 17">
            <a:extLst>
              <a:ext uri="{FF2B5EF4-FFF2-40B4-BE49-F238E27FC236}">
                <a16:creationId xmlns:a16="http://schemas.microsoft.com/office/drawing/2014/main" id="{906548E4-5FAA-EB47-8D5D-430F78C5DBEC}"/>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2" name="Content Placeholder 17">
            <a:extLst>
              <a:ext uri="{FF2B5EF4-FFF2-40B4-BE49-F238E27FC236}">
                <a16:creationId xmlns:a16="http://schemas.microsoft.com/office/drawing/2014/main" id="{CE184082-1588-7242-A06C-23739EC0811A}"/>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Tree>
    <p:extLst>
      <p:ext uri="{BB962C8B-B14F-4D97-AF65-F5344CB8AC3E}">
        <p14:creationId xmlns:p14="http://schemas.microsoft.com/office/powerpoint/2010/main" val="38334196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K-BG-Ln-IMG_2-Logo-PG">
    <p:bg>
      <p:bgPr>
        <a:solidFill>
          <a:srgbClr val="0A354F"/>
        </a:solidFill>
        <a:effectLst/>
      </p:bgPr>
    </p:b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3B756F2A-923A-3748-BC26-4F669A57150A}"/>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45961"/>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571524"/>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
        <p:nvSpPr>
          <p:cNvPr id="27" name="Rectangle 26">
            <a:extLst>
              <a:ext uri="{FF2B5EF4-FFF2-40B4-BE49-F238E27FC236}">
                <a16:creationId xmlns:a16="http://schemas.microsoft.com/office/drawing/2014/main" id="{A99879A9-C5CA-1447-B1DE-0E9E41856EBC}"/>
              </a:ext>
            </a:extLst>
          </p:cNvPr>
          <p:cNvSpPr/>
          <p:nvPr userDrawn="1"/>
        </p:nvSpPr>
        <p:spPr>
          <a:xfrm>
            <a:off x="838201" y="1769072"/>
            <a:ext cx="3118031" cy="409688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Content Placeholder 17">
            <a:extLst>
              <a:ext uri="{FF2B5EF4-FFF2-40B4-BE49-F238E27FC236}">
                <a16:creationId xmlns:a16="http://schemas.microsoft.com/office/drawing/2014/main" id="{B6476FC8-3656-3E46-8AD7-AF127A86547D}"/>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9" name="Picture Placeholder 4">
            <a:extLst>
              <a:ext uri="{FF2B5EF4-FFF2-40B4-BE49-F238E27FC236}">
                <a16:creationId xmlns:a16="http://schemas.microsoft.com/office/drawing/2014/main" id="{E6613F1A-E1E7-574C-AC9E-6095CE7807F6}"/>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30" name="Rectangle 29">
            <a:extLst>
              <a:ext uri="{FF2B5EF4-FFF2-40B4-BE49-F238E27FC236}">
                <a16:creationId xmlns:a16="http://schemas.microsoft.com/office/drawing/2014/main" id="{CE1E2DF2-3734-7143-A787-441DA3E6277E}"/>
              </a:ext>
            </a:extLst>
          </p:cNvPr>
          <p:cNvSpPr/>
          <p:nvPr userDrawn="1"/>
        </p:nvSpPr>
        <p:spPr>
          <a:xfrm>
            <a:off x="4543709"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Content Placeholder 17">
            <a:extLst>
              <a:ext uri="{FF2B5EF4-FFF2-40B4-BE49-F238E27FC236}">
                <a16:creationId xmlns:a16="http://schemas.microsoft.com/office/drawing/2014/main" id="{07612882-1140-5848-8BFF-7B728F6CEE88}"/>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2" name="Picture Placeholder 4">
            <a:extLst>
              <a:ext uri="{FF2B5EF4-FFF2-40B4-BE49-F238E27FC236}">
                <a16:creationId xmlns:a16="http://schemas.microsoft.com/office/drawing/2014/main" id="{3A64950C-678E-F34A-A73A-F2E06E001905}"/>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33" name="Rectangle 32">
            <a:extLst>
              <a:ext uri="{FF2B5EF4-FFF2-40B4-BE49-F238E27FC236}">
                <a16:creationId xmlns:a16="http://schemas.microsoft.com/office/drawing/2014/main" id="{A6DCB067-8DAB-B340-A498-1EAC81BCA7EF}"/>
              </a:ext>
            </a:extLst>
          </p:cNvPr>
          <p:cNvSpPr/>
          <p:nvPr userDrawn="1"/>
        </p:nvSpPr>
        <p:spPr>
          <a:xfrm>
            <a:off x="8249218"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Content Placeholder 17">
            <a:extLst>
              <a:ext uri="{FF2B5EF4-FFF2-40B4-BE49-F238E27FC236}">
                <a16:creationId xmlns:a16="http://schemas.microsoft.com/office/drawing/2014/main" id="{01608761-8DF0-FF4B-972E-73E86709DD00}"/>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5" name="Picture Placeholder 4">
            <a:extLst>
              <a:ext uri="{FF2B5EF4-FFF2-40B4-BE49-F238E27FC236}">
                <a16:creationId xmlns:a16="http://schemas.microsoft.com/office/drawing/2014/main" id="{1B56CF6D-DC2B-7240-ACCF-48C5E9C18065}"/>
              </a:ext>
            </a:extLst>
          </p:cNvPr>
          <p:cNvSpPr>
            <a:spLocks noGrp="1"/>
          </p:cNvSpPr>
          <p:nvPr>
            <p:ph type="pic" sz="quarter" idx="20"/>
          </p:nvPr>
        </p:nvSpPr>
        <p:spPr>
          <a:xfrm>
            <a:off x="8310693" y="1830745"/>
            <a:ext cx="2995081" cy="188724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283175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K-Ln-IMG_2-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5961"/>
            <a:ext cx="10515600" cy="1325563"/>
          </a:xfrm>
          <a:prstGeom prst="rect">
            <a:avLst/>
          </a:prstGeom>
        </p:spPr>
        <p:txBody>
          <a:bodyPr>
            <a:normAutofit/>
          </a:bodyPr>
          <a:lstStyle>
            <a:lvl1pPr>
              <a:defRPr sz="3800" b="1" i="0" spc="-151"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571524"/>
            <a:ext cx="105156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
        <p:nvSpPr>
          <p:cNvPr id="27" name="Rectangle 26">
            <a:extLst>
              <a:ext uri="{FF2B5EF4-FFF2-40B4-BE49-F238E27FC236}">
                <a16:creationId xmlns:a16="http://schemas.microsoft.com/office/drawing/2014/main" id="{A99879A9-C5CA-1447-B1DE-0E9E41856EBC}"/>
              </a:ext>
            </a:extLst>
          </p:cNvPr>
          <p:cNvSpPr/>
          <p:nvPr userDrawn="1"/>
        </p:nvSpPr>
        <p:spPr>
          <a:xfrm>
            <a:off x="838201" y="1769072"/>
            <a:ext cx="3118031" cy="409688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Content Placeholder 17">
            <a:extLst>
              <a:ext uri="{FF2B5EF4-FFF2-40B4-BE49-F238E27FC236}">
                <a16:creationId xmlns:a16="http://schemas.microsoft.com/office/drawing/2014/main" id="{B6476FC8-3656-3E46-8AD7-AF127A86547D}"/>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9" name="Picture Placeholder 4">
            <a:extLst>
              <a:ext uri="{FF2B5EF4-FFF2-40B4-BE49-F238E27FC236}">
                <a16:creationId xmlns:a16="http://schemas.microsoft.com/office/drawing/2014/main" id="{E6613F1A-E1E7-574C-AC9E-6095CE7807F6}"/>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30" name="Rectangle 29">
            <a:extLst>
              <a:ext uri="{FF2B5EF4-FFF2-40B4-BE49-F238E27FC236}">
                <a16:creationId xmlns:a16="http://schemas.microsoft.com/office/drawing/2014/main" id="{CE1E2DF2-3734-7143-A787-441DA3E6277E}"/>
              </a:ext>
            </a:extLst>
          </p:cNvPr>
          <p:cNvSpPr/>
          <p:nvPr userDrawn="1"/>
        </p:nvSpPr>
        <p:spPr>
          <a:xfrm>
            <a:off x="4543709"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Content Placeholder 17">
            <a:extLst>
              <a:ext uri="{FF2B5EF4-FFF2-40B4-BE49-F238E27FC236}">
                <a16:creationId xmlns:a16="http://schemas.microsoft.com/office/drawing/2014/main" id="{07612882-1140-5848-8BFF-7B728F6CEE88}"/>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2" name="Picture Placeholder 4">
            <a:extLst>
              <a:ext uri="{FF2B5EF4-FFF2-40B4-BE49-F238E27FC236}">
                <a16:creationId xmlns:a16="http://schemas.microsoft.com/office/drawing/2014/main" id="{3A64950C-678E-F34A-A73A-F2E06E001905}"/>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33" name="Rectangle 32">
            <a:extLst>
              <a:ext uri="{FF2B5EF4-FFF2-40B4-BE49-F238E27FC236}">
                <a16:creationId xmlns:a16="http://schemas.microsoft.com/office/drawing/2014/main" id="{A6DCB067-8DAB-B340-A498-1EAC81BCA7EF}"/>
              </a:ext>
            </a:extLst>
          </p:cNvPr>
          <p:cNvSpPr/>
          <p:nvPr userDrawn="1"/>
        </p:nvSpPr>
        <p:spPr>
          <a:xfrm>
            <a:off x="8249218"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Content Placeholder 17">
            <a:extLst>
              <a:ext uri="{FF2B5EF4-FFF2-40B4-BE49-F238E27FC236}">
                <a16:creationId xmlns:a16="http://schemas.microsoft.com/office/drawing/2014/main" id="{01608761-8DF0-FF4B-972E-73E86709DD00}"/>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5" name="Picture Placeholder 4">
            <a:extLst>
              <a:ext uri="{FF2B5EF4-FFF2-40B4-BE49-F238E27FC236}">
                <a16:creationId xmlns:a16="http://schemas.microsoft.com/office/drawing/2014/main" id="{1B56CF6D-DC2B-7240-ACCF-48C5E9C18065}"/>
              </a:ext>
            </a:extLst>
          </p:cNvPr>
          <p:cNvSpPr>
            <a:spLocks noGrp="1"/>
          </p:cNvSpPr>
          <p:nvPr>
            <p:ph type="pic" sz="quarter" idx="20"/>
          </p:nvPr>
        </p:nvSpPr>
        <p:spPr>
          <a:xfrm>
            <a:off x="8310693" y="1830745"/>
            <a:ext cx="2995081" cy="188724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234764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K-BG-Blank-Logo">
    <p:bg>
      <p:bgPr>
        <a:solidFill>
          <a:srgbClr val="0A354F"/>
        </a:solidFill>
        <a:effectLst/>
      </p:bgPr>
    </p:bg>
    <p:spTree>
      <p:nvGrpSpPr>
        <p:cNvPr id="1" name=""/>
        <p:cNvGrpSpPr/>
        <p:nvPr/>
      </p:nvGrpSpPr>
      <p:grpSpPr>
        <a:xfrm>
          <a:off x="0" y="0"/>
          <a:ext cx="0" cy="0"/>
          <a:chOff x="0" y="0"/>
          <a:chExt cx="0" cy="0"/>
        </a:xfrm>
      </p:grpSpPr>
      <p:pic>
        <p:nvPicPr>
          <p:cNvPr id="11" name="그림 3">
            <a:extLst>
              <a:ext uri="{FF2B5EF4-FFF2-40B4-BE49-F238E27FC236}">
                <a16:creationId xmlns:a16="http://schemas.microsoft.com/office/drawing/2014/main" id="{795C1B27-1A74-D64A-BA0D-A1CABC64B82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Tree>
    <p:extLst>
      <p:ext uri="{BB962C8B-B14F-4D97-AF65-F5344CB8AC3E}">
        <p14:creationId xmlns:p14="http://schemas.microsoft.com/office/powerpoint/2010/main" val="1834850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K-Blank-Logo">
    <p:bg>
      <p:bgPr>
        <a:solidFill>
          <a:srgbClr val="0A354F"/>
        </a:solidFill>
        <a:effectLst/>
      </p:bgPr>
    </p:bg>
    <p:spTree>
      <p:nvGrpSpPr>
        <p:cNvPr id="1" name=""/>
        <p:cNvGrpSpPr/>
        <p:nvPr/>
      </p:nvGrpSpPr>
      <p:grpSpPr>
        <a:xfrm>
          <a:off x="0" y="0"/>
          <a:ext cx="0" cy="0"/>
          <a:chOff x="0" y="0"/>
          <a:chExt cx="0" cy="0"/>
        </a:xfrm>
      </p:grpSpPr>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2" y="6428992"/>
            <a:ext cx="2555849" cy="243840"/>
          </a:xfrm>
          <a:prstGeom prst="rect">
            <a:avLst/>
          </a:prstGeom>
        </p:spPr>
      </p:pic>
    </p:spTree>
    <p:extLst>
      <p:ext uri="{BB962C8B-B14F-4D97-AF65-F5344CB8AC3E}">
        <p14:creationId xmlns:p14="http://schemas.microsoft.com/office/powerpoint/2010/main" val="17279042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K-BG-Blank">
    <p:bg>
      <p:bgPr>
        <a:solidFill>
          <a:srgbClr val="0A354F"/>
        </a:solidFill>
        <a:effectLst/>
      </p:bgPr>
    </p:bg>
    <p:spTree>
      <p:nvGrpSpPr>
        <p:cNvPr id="1" name=""/>
        <p:cNvGrpSpPr/>
        <p:nvPr/>
      </p:nvGrpSpPr>
      <p:grpSpPr>
        <a:xfrm>
          <a:off x="0" y="0"/>
          <a:ext cx="0" cy="0"/>
          <a:chOff x="0" y="0"/>
          <a:chExt cx="0" cy="0"/>
        </a:xfrm>
      </p:grpSpPr>
      <p:pic>
        <p:nvPicPr>
          <p:cNvPr id="11" name="그림 3">
            <a:extLst>
              <a:ext uri="{FF2B5EF4-FFF2-40B4-BE49-F238E27FC236}">
                <a16:creationId xmlns:a16="http://schemas.microsoft.com/office/drawing/2014/main" id="{795C1B27-1A74-D64A-BA0D-A1CABC64B82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Tree>
    <p:extLst>
      <p:ext uri="{BB962C8B-B14F-4D97-AF65-F5344CB8AC3E}">
        <p14:creationId xmlns:p14="http://schemas.microsoft.com/office/powerpoint/2010/main" val="4110005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K-Blank">
    <p:bg>
      <p:bgPr>
        <a:solidFill>
          <a:srgbClr val="0A35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411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LT-BG-TitleNarrow-Logo">
    <p:bg>
      <p:bgPr>
        <a:solidFill>
          <a:schemeClr val="bg1"/>
        </a:solidFill>
        <a:effectLst/>
      </p:bgPr>
    </p:bg>
    <p:spTree>
      <p:nvGrpSpPr>
        <p:cNvPr id="1" name=""/>
        <p:cNvGrpSpPr/>
        <p:nvPr/>
      </p:nvGrpSpPr>
      <p:grpSpPr>
        <a:xfrm>
          <a:off x="0" y="0"/>
          <a:ext cx="0" cy="0"/>
          <a:chOff x="0" y="0"/>
          <a:chExt cx="0" cy="0"/>
        </a:xfrm>
      </p:grpSpPr>
      <p:pic>
        <p:nvPicPr>
          <p:cNvPr id="6" name="그림 3">
            <a:extLst>
              <a:ext uri="{FF2B5EF4-FFF2-40B4-BE49-F238E27FC236}">
                <a16:creationId xmlns:a16="http://schemas.microsoft.com/office/drawing/2014/main" id="{A422B2D4-91F2-F14B-B9E0-C5AAACD978F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ctrTitle" hasCustomPrompt="1"/>
          </p:nvPr>
        </p:nvSpPr>
        <p:spPr>
          <a:xfrm>
            <a:off x="614031" y="1122363"/>
            <a:ext cx="7142909" cy="2387600"/>
          </a:xfrm>
          <a:prstGeom prst="rect">
            <a:avLst/>
          </a:prstGeom>
        </p:spPr>
        <p:txBody>
          <a:bodyPr anchor="b">
            <a:normAutofit/>
          </a:bodyPr>
          <a:lstStyle>
            <a:lvl1pPr algn="l">
              <a:defRPr sz="45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614031" y="3602039"/>
            <a:ext cx="7142909" cy="1592815"/>
          </a:xfrm>
        </p:spPr>
        <p:txBody>
          <a:bodyPr>
            <a:normAutofit/>
          </a:bodyPr>
          <a:lstStyle>
            <a:lvl1pPr marL="0" indent="0" algn="l">
              <a:buNone/>
              <a:defRPr sz="2667" i="0">
                <a:solidFill>
                  <a:schemeClr val="tx1">
                    <a:lumMod val="75000"/>
                    <a:lumOff val="25000"/>
                  </a:schemeClr>
                </a:solidFill>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614031" y="3509963"/>
            <a:ext cx="7142909" cy="3244"/>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Tree>
    <p:extLst>
      <p:ext uri="{BB962C8B-B14F-4D97-AF65-F5344CB8AC3E}">
        <p14:creationId xmlns:p14="http://schemas.microsoft.com/office/powerpoint/2010/main" val="2642111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LT-BG-TitleNarrow-Logo-PG">
    <p:bg>
      <p:bgPr>
        <a:solidFill>
          <a:schemeClr val="bg1"/>
        </a:solidFill>
        <a:effectLst/>
      </p:bgPr>
    </p:bg>
    <p:spTree>
      <p:nvGrpSpPr>
        <p:cNvPr id="1" name=""/>
        <p:cNvGrpSpPr/>
        <p:nvPr/>
      </p:nvGrpSpPr>
      <p:grpSpPr>
        <a:xfrm>
          <a:off x="0" y="0"/>
          <a:ext cx="0" cy="0"/>
          <a:chOff x="0" y="0"/>
          <a:chExt cx="0" cy="0"/>
        </a:xfrm>
      </p:grpSpPr>
      <p:pic>
        <p:nvPicPr>
          <p:cNvPr id="8" name="그림 3">
            <a:extLst>
              <a:ext uri="{FF2B5EF4-FFF2-40B4-BE49-F238E27FC236}">
                <a16:creationId xmlns:a16="http://schemas.microsoft.com/office/drawing/2014/main" id="{78075941-CD7E-A249-954B-E58A73CE0BC6}"/>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ctrTitle" hasCustomPrompt="1"/>
          </p:nvPr>
        </p:nvSpPr>
        <p:spPr>
          <a:xfrm>
            <a:off x="614031" y="1122363"/>
            <a:ext cx="7142909" cy="2387600"/>
          </a:xfrm>
          <a:prstGeom prst="rect">
            <a:avLst/>
          </a:prstGeom>
        </p:spPr>
        <p:txBody>
          <a:bodyPr anchor="b">
            <a:normAutofit/>
          </a:bodyPr>
          <a:lstStyle>
            <a:lvl1pPr algn="l">
              <a:defRPr sz="45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614031" y="3602039"/>
            <a:ext cx="7142909" cy="1592815"/>
          </a:xfrm>
        </p:spPr>
        <p:txBody>
          <a:bodyPr>
            <a:normAutofit/>
          </a:bodyPr>
          <a:lstStyle>
            <a:lvl1pPr marL="0" indent="0" algn="l">
              <a:buNone/>
              <a:defRPr sz="2667" i="0">
                <a:solidFill>
                  <a:schemeClr val="tx1">
                    <a:lumMod val="75000"/>
                    <a:lumOff val="25000"/>
                  </a:schemeClr>
                </a:solidFill>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614031" y="3509963"/>
            <a:ext cx="7142909" cy="3244"/>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B0C9CB8-499C-4687-A737-D33AC78DB6AE}"/>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pic>
        <p:nvPicPr>
          <p:cNvPr id="10" name="Picture 9"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Tree>
    <p:extLst>
      <p:ext uri="{BB962C8B-B14F-4D97-AF65-F5344CB8AC3E}">
        <p14:creationId xmlns:p14="http://schemas.microsoft.com/office/powerpoint/2010/main" val="181194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21A98C-17ED-9744-9B31-FCC18B1C251F}" type="datetimeFigureOut">
              <a:rPr lang="en-US" smtClean="0"/>
              <a:pPr/>
              <a:t>6/2/23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085FFC-F515-8A40-AA65-E121940723D8}" type="slidenum">
              <a:rPr lang="en-US" smtClean="0"/>
              <a:pPr/>
              <a:t>‹#›</a:t>
            </a:fld>
            <a:endParaRPr lang="en-US"/>
          </a:p>
        </p:txBody>
      </p:sp>
    </p:spTree>
    <p:extLst>
      <p:ext uri="{BB962C8B-B14F-4D97-AF65-F5344CB8AC3E}">
        <p14:creationId xmlns:p14="http://schemas.microsoft.com/office/powerpoint/2010/main" val="6655984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LT-BG-Ln-Logo-PG">
    <p:bg>
      <p:bgPr>
        <a:solidFill>
          <a:schemeClr val="bg1"/>
        </a:solidFill>
        <a:effectLst/>
      </p:bgPr>
    </p:bg>
    <p:spTree>
      <p:nvGrpSpPr>
        <p:cNvPr id="1" name=""/>
        <p:cNvGrpSpPr/>
        <p:nvPr/>
      </p:nvGrpSpPr>
      <p:grpSpPr>
        <a:xfrm>
          <a:off x="0" y="0"/>
          <a:ext cx="0" cy="0"/>
          <a:chOff x="0" y="0"/>
          <a:chExt cx="0" cy="0"/>
        </a:xfrm>
      </p:grpSpPr>
      <p:pic>
        <p:nvPicPr>
          <p:cNvPr id="9" name="그림 3">
            <a:extLst>
              <a:ext uri="{FF2B5EF4-FFF2-40B4-BE49-F238E27FC236}">
                <a16:creationId xmlns:a16="http://schemas.microsoft.com/office/drawing/2014/main" id="{99105E88-5762-2745-ADCE-BFBF41BE2ED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36340"/>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798248"/>
            <a:ext cx="10515600" cy="4562917"/>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p:nvPr userDrawn="1"/>
        </p:nvCxnSpPr>
        <p:spPr>
          <a:xfrm>
            <a:off x="838200" y="1544267"/>
            <a:ext cx="105156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10" name="Picture 9"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Tree>
    <p:extLst>
      <p:ext uri="{BB962C8B-B14F-4D97-AF65-F5344CB8AC3E}">
        <p14:creationId xmlns:p14="http://schemas.microsoft.com/office/powerpoint/2010/main" val="42845231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LT-Ln-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36340"/>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798248"/>
            <a:ext cx="10515600" cy="4562917"/>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p:nvPr userDrawn="1"/>
        </p:nvCxnSpPr>
        <p:spPr>
          <a:xfrm>
            <a:off x="838200" y="1544267"/>
            <a:ext cx="105156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10" name="Picture 9"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2"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Tree>
    <p:extLst>
      <p:ext uri="{BB962C8B-B14F-4D97-AF65-F5344CB8AC3E}">
        <p14:creationId xmlns:p14="http://schemas.microsoft.com/office/powerpoint/2010/main" val="4012977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LT-BG-Logo-PG">
    <p:bg>
      <p:bgPr>
        <a:solidFill>
          <a:schemeClr val="bg1"/>
        </a:solidFill>
        <a:effectLst/>
      </p:bgPr>
    </p:bg>
    <p:spTree>
      <p:nvGrpSpPr>
        <p:cNvPr id="1" name=""/>
        <p:cNvGrpSpPr/>
        <p:nvPr/>
      </p:nvGrpSpPr>
      <p:grpSpPr>
        <a:xfrm>
          <a:off x="0" y="0"/>
          <a:ext cx="0" cy="0"/>
          <a:chOff x="0" y="0"/>
          <a:chExt cx="0" cy="0"/>
        </a:xfrm>
      </p:grpSpPr>
      <p:pic>
        <p:nvPicPr>
          <p:cNvPr id="8" name="그림 3">
            <a:extLst>
              <a:ext uri="{FF2B5EF4-FFF2-40B4-BE49-F238E27FC236}">
                <a16:creationId xmlns:a16="http://schemas.microsoft.com/office/drawing/2014/main" id="{BC1A4D6A-AEB5-6642-953F-1E146C5E40D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42517"/>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3919" y="1561568"/>
            <a:ext cx="10515600" cy="4586229"/>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pic>
        <p:nvPicPr>
          <p:cNvPr id="6" name="Picture 5"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Tree>
    <p:extLst>
      <p:ext uri="{BB962C8B-B14F-4D97-AF65-F5344CB8AC3E}">
        <p14:creationId xmlns:p14="http://schemas.microsoft.com/office/powerpoint/2010/main" val="1396857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LT-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2517"/>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3919" y="1561568"/>
            <a:ext cx="10515600" cy="4586229"/>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pic>
        <p:nvPicPr>
          <p:cNvPr id="6" name="Picture 5"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2"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Tree>
    <p:extLst>
      <p:ext uri="{BB962C8B-B14F-4D97-AF65-F5344CB8AC3E}">
        <p14:creationId xmlns:p14="http://schemas.microsoft.com/office/powerpoint/2010/main" val="1282172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LT-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2517"/>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3919" y="1561568"/>
            <a:ext cx="10515600" cy="4586229"/>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spTree>
    <p:extLst>
      <p:ext uri="{BB962C8B-B14F-4D97-AF65-F5344CB8AC3E}">
        <p14:creationId xmlns:p14="http://schemas.microsoft.com/office/powerpoint/2010/main" val="2447848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T-BG">
    <p:bg>
      <p:bgPr>
        <a:solidFill>
          <a:schemeClr val="bg1"/>
        </a:solidFill>
        <a:effectLst/>
      </p:bgPr>
    </p:bg>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7DBAF097-057E-BC4D-906D-213CC482BC4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8" name="Content Placeholder 2">
            <a:extLst>
              <a:ext uri="{FF2B5EF4-FFF2-40B4-BE49-F238E27FC236}">
                <a16:creationId xmlns:a16="http://schemas.microsoft.com/office/drawing/2014/main" id="{993609BC-8476-0445-8900-D44DA5D38F14}"/>
              </a:ext>
            </a:extLst>
          </p:cNvPr>
          <p:cNvSpPr>
            <a:spLocks noGrp="1"/>
          </p:cNvSpPr>
          <p:nvPr>
            <p:ph idx="1"/>
          </p:nvPr>
        </p:nvSpPr>
        <p:spPr>
          <a:xfrm>
            <a:off x="838200" y="1568080"/>
            <a:ext cx="10515600" cy="4951991"/>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2C942D3-D794-7D43-BB9B-BF621496D077}"/>
              </a:ext>
            </a:extLst>
          </p:cNvPr>
          <p:cNvSpPr>
            <a:spLocks noGrp="1"/>
          </p:cNvSpPr>
          <p:nvPr>
            <p:ph type="title"/>
          </p:nvPr>
        </p:nvSpPr>
        <p:spPr>
          <a:xfrm>
            <a:off x="838200" y="242517"/>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47649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T">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93609BC-8476-0445-8900-D44DA5D38F14}"/>
              </a:ext>
            </a:extLst>
          </p:cNvPr>
          <p:cNvSpPr>
            <a:spLocks noGrp="1"/>
          </p:cNvSpPr>
          <p:nvPr>
            <p:ph idx="1"/>
          </p:nvPr>
        </p:nvSpPr>
        <p:spPr>
          <a:xfrm>
            <a:off x="838200" y="1568080"/>
            <a:ext cx="10515600" cy="4951991"/>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2C942D3-D794-7D43-BB9B-BF621496D077}"/>
              </a:ext>
            </a:extLst>
          </p:cNvPr>
          <p:cNvSpPr>
            <a:spLocks noGrp="1"/>
          </p:cNvSpPr>
          <p:nvPr>
            <p:ph type="title"/>
          </p:nvPr>
        </p:nvSpPr>
        <p:spPr>
          <a:xfrm>
            <a:off x="838200" y="242517"/>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94958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LT-BG-Ln-2Col-Logo-PG">
    <p:spTree>
      <p:nvGrpSpPr>
        <p:cNvPr id="1" name=""/>
        <p:cNvGrpSpPr/>
        <p:nvPr/>
      </p:nvGrpSpPr>
      <p:grpSpPr>
        <a:xfrm>
          <a:off x="0" y="0"/>
          <a:ext cx="0" cy="0"/>
          <a:chOff x="0" y="0"/>
          <a:chExt cx="0" cy="0"/>
        </a:xfrm>
      </p:grpSpPr>
      <p:pic>
        <p:nvPicPr>
          <p:cNvPr id="10" name="그림 3">
            <a:extLst>
              <a:ext uri="{FF2B5EF4-FFF2-40B4-BE49-F238E27FC236}">
                <a16:creationId xmlns:a16="http://schemas.microsoft.com/office/drawing/2014/main" id="{3FAE4055-BB4D-D445-8688-9EA9CAEEF742}"/>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33283"/>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569119"/>
            <a:ext cx="5181600" cy="4640844"/>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69119"/>
            <a:ext cx="5181600" cy="4640844"/>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838200" y="1343816"/>
            <a:ext cx="105156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pic>
        <p:nvPicPr>
          <p:cNvPr id="11" name="Picture 10"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Tree>
    <p:extLst>
      <p:ext uri="{BB962C8B-B14F-4D97-AF65-F5344CB8AC3E}">
        <p14:creationId xmlns:p14="http://schemas.microsoft.com/office/powerpoint/2010/main" val="611097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LT-Ln-2Col-Logo-PG">
    <p:spTree>
      <p:nvGrpSpPr>
        <p:cNvPr id="1" name=""/>
        <p:cNvGrpSpPr/>
        <p:nvPr/>
      </p:nvGrpSpPr>
      <p:grpSpPr>
        <a:xfrm>
          <a:off x="0" y="0"/>
          <a:ext cx="0" cy="0"/>
          <a:chOff x="0" y="0"/>
          <a:chExt cx="0" cy="0"/>
        </a:xfrm>
      </p:grpSpPr>
      <p:sp>
        <p:nvSpPr>
          <p:cNvPr id="2" name="Title 1"/>
          <p:cNvSpPr>
            <a:spLocks noGrp="1"/>
          </p:cNvSpPr>
          <p:nvPr>
            <p:ph type="title"/>
          </p:nvPr>
        </p:nvSpPr>
        <p:spPr>
          <a:xfrm>
            <a:off x="838200" y="233283"/>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569119"/>
            <a:ext cx="5181600" cy="4640844"/>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69119"/>
            <a:ext cx="5181600" cy="4640844"/>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838200" y="1343816"/>
            <a:ext cx="105156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pic>
        <p:nvPicPr>
          <p:cNvPr id="11" name="Picture 10"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2"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Tree>
    <p:extLst>
      <p:ext uri="{BB962C8B-B14F-4D97-AF65-F5344CB8AC3E}">
        <p14:creationId xmlns:p14="http://schemas.microsoft.com/office/powerpoint/2010/main" val="31300645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T-BG-Ln-IMG-Logo-PG">
    <p:bg>
      <p:bgPr>
        <a:solidFill>
          <a:schemeClr val="bg1"/>
        </a:solidFill>
        <a:effectLst/>
      </p:bgPr>
    </p:b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72C94069-5E94-2B4D-8AD6-F2E8F70AD92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38776"/>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341465"/>
            <a:ext cx="105156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2" y="6486144"/>
            <a:ext cx="2555849" cy="24384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4"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838201"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4543709"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8249218"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8310693" y="1830745"/>
            <a:ext cx="2995081" cy="188724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589534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21A98C-17ED-9744-9B31-FCC18B1C251F}" type="datetimeFigureOut">
              <a:rPr lang="en-US" smtClean="0"/>
              <a:pPr/>
              <a:t>6/2/23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085FFC-F515-8A40-AA65-E121940723D8}" type="slidenum">
              <a:rPr lang="en-US" smtClean="0"/>
              <a:pPr/>
              <a:t>‹#›</a:t>
            </a:fld>
            <a:endParaRPr lang="en-US"/>
          </a:p>
        </p:txBody>
      </p:sp>
    </p:spTree>
    <p:extLst>
      <p:ext uri="{BB962C8B-B14F-4D97-AF65-F5344CB8AC3E}">
        <p14:creationId xmlns:p14="http://schemas.microsoft.com/office/powerpoint/2010/main" val="1063181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T-Ln-IMG-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38776"/>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341465"/>
            <a:ext cx="105156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2" y="6486144"/>
            <a:ext cx="2555849" cy="24384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838201"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4543709"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8249218"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8310693" y="1830745"/>
            <a:ext cx="2995081" cy="188724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938310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T-BG-Ln-IMG2-Logo-PG">
    <p:bg>
      <p:bgPr>
        <a:solidFill>
          <a:schemeClr val="bg1"/>
        </a:solidFill>
        <a:effectLst/>
      </p:bgPr>
    </p:b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72C94069-5E94-2B4D-8AD6-F2E8F70AD92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2" name="Title 1"/>
          <p:cNvSpPr>
            <a:spLocks noGrp="1"/>
          </p:cNvSpPr>
          <p:nvPr>
            <p:ph type="title"/>
          </p:nvPr>
        </p:nvSpPr>
        <p:spPr>
          <a:xfrm>
            <a:off x="838200" y="238776"/>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838200" y="1341465"/>
            <a:ext cx="105156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2" y="6486144"/>
            <a:ext cx="2555849" cy="24384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4"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838201" y="1769072"/>
            <a:ext cx="3118031" cy="409688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4543709"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8249218"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8310693" y="1830745"/>
            <a:ext cx="2995080" cy="188724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470783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T-IMG2-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38776"/>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2" y="6486144"/>
            <a:ext cx="2555849" cy="24384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233030" y="6383277"/>
            <a:ext cx="2555852" cy="24384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838201" y="1769072"/>
            <a:ext cx="3118031" cy="409688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899677"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899677" y="1830745"/>
            <a:ext cx="2995081" cy="188724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4543709" y="1769072"/>
            <a:ext cx="3118031" cy="4096883"/>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4605185"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4605185" y="1830745"/>
            <a:ext cx="2995081" cy="188724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8249218" y="1769072"/>
            <a:ext cx="3118031" cy="4096883"/>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8310693" y="3914745"/>
            <a:ext cx="2995081" cy="1879635"/>
          </a:xfrm>
        </p:spPr>
        <p:txBody>
          <a:bodyPr>
            <a:normAutofit/>
          </a:bodyPr>
          <a:lstStyle>
            <a:lvl1pPr marL="0" indent="0" algn="l">
              <a:buNone/>
              <a:defRPr sz="20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8310693" y="1830745"/>
            <a:ext cx="2981633" cy="188724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4271663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T-BG-Blank">
    <p:spTree>
      <p:nvGrpSpPr>
        <p:cNvPr id="1" name=""/>
        <p:cNvGrpSpPr/>
        <p:nvPr/>
      </p:nvGrpSpPr>
      <p:grpSpPr>
        <a:xfrm>
          <a:off x="0" y="0"/>
          <a:ext cx="0" cy="0"/>
          <a:chOff x="0" y="0"/>
          <a:chExt cx="0" cy="0"/>
        </a:xfrm>
      </p:grpSpPr>
      <p:pic>
        <p:nvPicPr>
          <p:cNvPr id="7" name="그림 3">
            <a:extLst>
              <a:ext uri="{FF2B5EF4-FFF2-40B4-BE49-F238E27FC236}">
                <a16:creationId xmlns:a16="http://schemas.microsoft.com/office/drawing/2014/main" id="{051CCED2-B9BD-394F-834E-B0BF7E25E424}"/>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3" y="-5"/>
            <a:ext cx="12191999" cy="6860032"/>
          </a:xfrm>
          <a:prstGeom prst="rect">
            <a:avLst/>
          </a:prstGeom>
        </p:spPr>
      </p:pic>
      <p:sp>
        <p:nvSpPr>
          <p:cNvPr id="3" name="Date Placeholder 2">
            <a:extLst>
              <a:ext uri="{FF2B5EF4-FFF2-40B4-BE49-F238E27FC236}">
                <a16:creationId xmlns:a16="http://schemas.microsoft.com/office/drawing/2014/main" id="{0467AD19-E794-014A-BED9-F33FEDB03E27}"/>
              </a:ext>
            </a:extLst>
          </p:cNvPr>
          <p:cNvSpPr>
            <a:spLocks noGrp="1"/>
          </p:cNvSpPr>
          <p:nvPr>
            <p:ph type="dt" sz="half" idx="10"/>
          </p:nvPr>
        </p:nvSpPr>
        <p:spPr/>
        <p:txBody>
          <a:bodyPr/>
          <a:lstStyle/>
          <a:p>
            <a:fld id="{9F21A98C-17ED-9744-9B31-FCC18B1C251F}" type="datetimeFigureOut">
              <a:rPr lang="en-US" smtClean="0"/>
              <a:t>6/2/23</a:t>
            </a:fld>
            <a:endParaRPr lang="en-US"/>
          </a:p>
        </p:txBody>
      </p:sp>
      <p:sp>
        <p:nvSpPr>
          <p:cNvPr id="4" name="Footer Placeholder 3">
            <a:extLst>
              <a:ext uri="{FF2B5EF4-FFF2-40B4-BE49-F238E27FC236}">
                <a16:creationId xmlns:a16="http://schemas.microsoft.com/office/drawing/2014/main" id="{A951EE2F-E512-AC4F-9FE5-DD7B10859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F1277-2C74-9D4B-98C2-2860B52E3B01}"/>
              </a:ext>
            </a:extLst>
          </p:cNvPr>
          <p:cNvSpPr>
            <a:spLocks noGrp="1"/>
          </p:cNvSpPr>
          <p:nvPr>
            <p:ph type="sldNum" sz="quarter" idx="12"/>
          </p:nvPr>
        </p:nvSpPr>
        <p:spPr/>
        <p:txBody>
          <a:bodyPr/>
          <a:lstStyle/>
          <a:p>
            <a:fld id="{B8085FFC-F515-8A40-AA65-E121940723D8}" type="slidenum">
              <a:rPr lang="en-US" smtClean="0"/>
              <a:t>‹#›</a:t>
            </a:fld>
            <a:endParaRPr lang="en-US"/>
          </a:p>
        </p:txBody>
      </p:sp>
      <p:sp>
        <p:nvSpPr>
          <p:cNvPr id="6" name="Title 1">
            <a:extLst>
              <a:ext uri="{FF2B5EF4-FFF2-40B4-BE49-F238E27FC236}">
                <a16:creationId xmlns:a16="http://schemas.microsoft.com/office/drawing/2014/main" id="{6D120F59-3D30-7742-B2AC-020908B2492C}"/>
              </a:ext>
            </a:extLst>
          </p:cNvPr>
          <p:cNvSpPr txBox="1">
            <a:spLocks/>
          </p:cNvSpPr>
          <p:nvPr userDrawn="1"/>
        </p:nvSpPr>
        <p:spPr>
          <a:xfrm>
            <a:off x="838200" y="239265"/>
            <a:ext cx="10515600" cy="1042571"/>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5333" b="1" i="0" kern="1200" spc="-15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en-US" sz="4500" baseline="0">
                <a:solidFill>
                  <a:schemeClr val="tx1">
                    <a:lumMod val="85000"/>
                    <a:lumOff val="15000"/>
                  </a:schemeClr>
                </a:solidFill>
              </a:rPr>
              <a:t>Click to edit Master title Style</a:t>
            </a:r>
          </a:p>
        </p:txBody>
      </p:sp>
    </p:spTree>
    <p:extLst>
      <p:ext uri="{BB962C8B-B14F-4D97-AF65-F5344CB8AC3E}">
        <p14:creationId xmlns:p14="http://schemas.microsoft.com/office/powerpoint/2010/main" val="2796414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T-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467AD19-E794-014A-BED9-F33FEDB03E27}"/>
              </a:ext>
            </a:extLst>
          </p:cNvPr>
          <p:cNvSpPr>
            <a:spLocks noGrp="1"/>
          </p:cNvSpPr>
          <p:nvPr>
            <p:ph type="dt" sz="half" idx="10"/>
          </p:nvPr>
        </p:nvSpPr>
        <p:spPr/>
        <p:txBody>
          <a:bodyPr/>
          <a:lstStyle/>
          <a:p>
            <a:fld id="{9F21A98C-17ED-9744-9B31-FCC18B1C251F}" type="datetimeFigureOut">
              <a:rPr lang="en-US" smtClean="0"/>
              <a:t>6/2/23</a:t>
            </a:fld>
            <a:endParaRPr lang="en-US"/>
          </a:p>
        </p:txBody>
      </p:sp>
      <p:sp>
        <p:nvSpPr>
          <p:cNvPr id="4" name="Footer Placeholder 3">
            <a:extLst>
              <a:ext uri="{FF2B5EF4-FFF2-40B4-BE49-F238E27FC236}">
                <a16:creationId xmlns:a16="http://schemas.microsoft.com/office/drawing/2014/main" id="{A951EE2F-E512-AC4F-9FE5-DD7B10859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F1277-2C74-9D4B-98C2-2860B52E3B01}"/>
              </a:ext>
            </a:extLst>
          </p:cNvPr>
          <p:cNvSpPr>
            <a:spLocks noGrp="1"/>
          </p:cNvSpPr>
          <p:nvPr>
            <p:ph type="sldNum" sz="quarter" idx="12"/>
          </p:nvPr>
        </p:nvSpPr>
        <p:spPr/>
        <p:txBody>
          <a:bodyPr/>
          <a:lstStyle/>
          <a:p>
            <a:fld id="{B8085FFC-F515-8A40-AA65-E121940723D8}" type="slidenum">
              <a:rPr lang="en-US" smtClean="0"/>
              <a:t>‹#›</a:t>
            </a:fld>
            <a:endParaRPr lang="en-US"/>
          </a:p>
        </p:txBody>
      </p:sp>
      <p:sp>
        <p:nvSpPr>
          <p:cNvPr id="6" name="Title 1">
            <a:extLst>
              <a:ext uri="{FF2B5EF4-FFF2-40B4-BE49-F238E27FC236}">
                <a16:creationId xmlns:a16="http://schemas.microsoft.com/office/drawing/2014/main" id="{6D120F59-3D30-7742-B2AC-020908B2492C}"/>
              </a:ext>
            </a:extLst>
          </p:cNvPr>
          <p:cNvSpPr txBox="1">
            <a:spLocks/>
          </p:cNvSpPr>
          <p:nvPr userDrawn="1"/>
        </p:nvSpPr>
        <p:spPr>
          <a:xfrm>
            <a:off x="838200" y="239265"/>
            <a:ext cx="10515600" cy="1042571"/>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5333" b="1" i="0" kern="1200" spc="-15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en-US" sz="4500" baseline="0">
                <a:solidFill>
                  <a:schemeClr val="tx1">
                    <a:lumMod val="85000"/>
                    <a:lumOff val="15000"/>
                  </a:schemeClr>
                </a:solidFill>
              </a:rPr>
              <a:t>Click to edit Master title Style</a:t>
            </a:r>
          </a:p>
        </p:txBody>
      </p:sp>
    </p:spTree>
    <p:extLst>
      <p:ext uri="{BB962C8B-B14F-4D97-AF65-F5344CB8AC3E}">
        <p14:creationId xmlns:p14="http://schemas.microsoft.com/office/powerpoint/2010/main" val="1388755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T-Blank-PG">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C8B9CA4-D82D-458A-A7E1-EFC0C20A3D21}"/>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2" y="6486144"/>
            <a:ext cx="2555849" cy="243840"/>
          </a:xfrm>
          <a:prstGeom prst="rect">
            <a:avLst/>
          </a:prstGeom>
        </p:spPr>
      </p:pic>
      <p:sp>
        <p:nvSpPr>
          <p:cNvPr id="4" name="Title 1">
            <a:extLst>
              <a:ext uri="{FF2B5EF4-FFF2-40B4-BE49-F238E27FC236}">
                <a16:creationId xmlns:a16="http://schemas.microsoft.com/office/drawing/2014/main" id="{1E095928-9D46-DD40-B4CE-9A667D53D33D}"/>
              </a:ext>
            </a:extLst>
          </p:cNvPr>
          <p:cNvSpPr txBox="1">
            <a:spLocks/>
          </p:cNvSpPr>
          <p:nvPr userDrawn="1"/>
        </p:nvSpPr>
        <p:spPr>
          <a:xfrm>
            <a:off x="838200" y="239265"/>
            <a:ext cx="10515600" cy="1042571"/>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5333" b="1" i="0" kern="1200" spc="-15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en-US" sz="4500" baseline="0">
                <a:solidFill>
                  <a:schemeClr val="tx1">
                    <a:lumMod val="85000"/>
                    <a:lumOff val="15000"/>
                  </a:schemeClr>
                </a:solidFill>
              </a:rPr>
              <a:t>Click to edit Master title Style</a:t>
            </a:r>
          </a:p>
        </p:txBody>
      </p:sp>
    </p:spTree>
    <p:extLst>
      <p:ext uri="{BB962C8B-B14F-4D97-AF65-F5344CB8AC3E}">
        <p14:creationId xmlns:p14="http://schemas.microsoft.com/office/powerpoint/2010/main" val="3463696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DB9E97-702F-B147-954F-921D0998FD57}"/>
              </a:ext>
            </a:extLst>
          </p:cNvPr>
          <p:cNvSpPr>
            <a:spLocks noGrp="1"/>
          </p:cNvSpPr>
          <p:nvPr>
            <p:ph type="title"/>
          </p:nvPr>
        </p:nvSpPr>
        <p:spPr>
          <a:xfrm>
            <a:off x="838200" y="242517"/>
            <a:ext cx="10515600" cy="1325563"/>
          </a:xfrm>
          <a:prstGeom prst="rect">
            <a:avLst/>
          </a:prstGeom>
        </p:spPr>
        <p:txBody>
          <a:bodyPr>
            <a:normAutofit/>
          </a:bodyPr>
          <a:lstStyle>
            <a:lvl1pPr>
              <a:defRPr sz="3800" b="1" i="0" spc="-151"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12563866-C9F5-1C49-87FB-AFA6AC09AB70}"/>
              </a:ext>
            </a:extLst>
          </p:cNvPr>
          <p:cNvSpPr>
            <a:spLocks noGrp="1"/>
          </p:cNvSpPr>
          <p:nvPr>
            <p:ph idx="1"/>
          </p:nvPr>
        </p:nvSpPr>
        <p:spPr>
          <a:xfrm>
            <a:off x="833919" y="1561568"/>
            <a:ext cx="10515600" cy="4586229"/>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val 7">
            <a:extLst>
              <a:ext uri="{FF2B5EF4-FFF2-40B4-BE49-F238E27FC236}">
                <a16:creationId xmlns:a16="http://schemas.microsoft.com/office/drawing/2014/main" id="{A241A021-30D5-FC45-9A2A-73012D39712D}"/>
              </a:ext>
            </a:extLst>
          </p:cNvPr>
          <p:cNvSpPr/>
          <p:nvPr userDrawn="1"/>
        </p:nvSpPr>
        <p:spPr>
          <a:xfrm>
            <a:off x="11689003" y="6382747"/>
            <a:ext cx="315780" cy="315084"/>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1088391">
              <a:defRPr/>
            </a:pPr>
            <a:fld id="{B8085FFC-F515-8A40-AA65-E121940723D8}" type="slidenum">
              <a:rPr lang="en-US" sz="1400" smtClean="0">
                <a:latin typeface="Arial Narrow" panose="020B0606020202030204" pitchFamily="34" charset="0"/>
              </a:rPr>
              <a:pPr algn="ctr" defTabSz="1088391">
                <a:defRPr/>
              </a:pPr>
              <a:t>‹#›</a:t>
            </a:fld>
            <a:endParaRPr lang="bg-BG" sz="1400">
              <a:latin typeface="Arial Narrow" panose="020B0606020202030204" pitchFamily="34" charset="0"/>
              <a:ea typeface="DINCond-Bold" charset="0"/>
              <a:cs typeface="DINCond-Bold" charset="0"/>
            </a:endParaRPr>
          </a:p>
        </p:txBody>
      </p:sp>
    </p:spTree>
    <p:extLst>
      <p:ext uri="{BB962C8B-B14F-4D97-AF65-F5344CB8AC3E}">
        <p14:creationId xmlns:p14="http://schemas.microsoft.com/office/powerpoint/2010/main" val="2688288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1A98C-17ED-9744-9B31-FCC18B1C251F}" type="datetimeFigureOut">
              <a:rPr lang="en-US" smtClean="0"/>
              <a:pPr/>
              <a:t>6/2/23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085FFC-F515-8A40-AA65-E121940723D8}" type="slidenum">
              <a:rPr lang="en-US" smtClean="0"/>
              <a:pPr/>
              <a:t>‹#›</a:t>
            </a:fld>
            <a:endParaRPr lang="en-US"/>
          </a:p>
        </p:txBody>
      </p:sp>
    </p:spTree>
    <p:extLst>
      <p:ext uri="{BB962C8B-B14F-4D97-AF65-F5344CB8AC3E}">
        <p14:creationId xmlns:p14="http://schemas.microsoft.com/office/powerpoint/2010/main" val="608060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1A98C-17ED-9744-9B31-FCC18B1C251F}" type="datetimeFigureOut">
              <a:rPr lang="en-US" smtClean="0"/>
              <a:pPr/>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85FFC-F515-8A40-AA65-E121940723D8}" type="slidenum">
              <a:rPr lang="en-US" smtClean="0"/>
              <a:pPr/>
              <a:t>‹#›</a:t>
            </a:fld>
            <a:endParaRPr lang="en-US"/>
          </a:p>
        </p:txBody>
      </p:sp>
    </p:spTree>
    <p:extLst>
      <p:ext uri="{BB962C8B-B14F-4D97-AF65-F5344CB8AC3E}">
        <p14:creationId xmlns:p14="http://schemas.microsoft.com/office/powerpoint/2010/main" val="3688957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1A98C-17ED-9744-9B31-FCC18B1C251F}" type="datetimeFigureOut">
              <a:rPr lang="en-US" smtClean="0"/>
              <a:pPr/>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85FFC-F515-8A40-AA65-E121940723D8}" type="slidenum">
              <a:rPr lang="en-US" smtClean="0"/>
              <a:pPr/>
              <a:t>‹#›</a:t>
            </a:fld>
            <a:endParaRPr lang="en-US"/>
          </a:p>
        </p:txBody>
      </p:sp>
    </p:spTree>
    <p:extLst>
      <p:ext uri="{BB962C8B-B14F-4D97-AF65-F5344CB8AC3E}">
        <p14:creationId xmlns:p14="http://schemas.microsoft.com/office/powerpoint/2010/main" val="170534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theme" Target="../theme/theme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8" Type="http://schemas.openxmlformats.org/officeDocument/2006/relationships/slideLayout" Target="../slideLayouts/slideLayout37.xml"/><Relationship Id="rId3"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1A98C-17ED-9744-9B31-FCC18B1C251F}" type="datetimeFigureOut">
              <a:rPr lang="en-US" smtClean="0"/>
              <a:pPr/>
              <a:t>6/2/23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85FFC-F515-8A40-AA65-E121940723D8}" type="slidenum">
              <a:rPr lang="en-US" smtClean="0"/>
              <a:pPr/>
              <a:t>‹#›</a:t>
            </a:fld>
            <a:endParaRPr lang="en-US"/>
          </a:p>
        </p:txBody>
      </p:sp>
    </p:spTree>
    <p:extLst>
      <p:ext uri="{BB962C8B-B14F-4D97-AF65-F5344CB8AC3E}">
        <p14:creationId xmlns:p14="http://schemas.microsoft.com/office/powerpoint/2010/main" val="96569931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7"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9F21A98C-17ED-9744-9B31-FCC18B1C251F}" type="datetimeFigureOut">
              <a:rPr lang="en-US" smtClean="0"/>
              <a:pPr/>
              <a:t>6/2/23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B8085FFC-F515-8A40-AA65-E121940723D8}" type="slidenum">
              <a:rPr lang="en-US" smtClean="0"/>
              <a:pPr/>
              <a:t>‹#›</a:t>
            </a:fld>
            <a:endParaRPr lang="en-US"/>
          </a:p>
        </p:txBody>
      </p:sp>
    </p:spTree>
    <p:extLst>
      <p:ext uri="{BB962C8B-B14F-4D97-AF65-F5344CB8AC3E}">
        <p14:creationId xmlns:p14="http://schemas.microsoft.com/office/powerpoint/2010/main" val="298320658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 id="2147483799" r:id="rId36"/>
    <p:sldLayoutId id="2147483800" r:id="rId37"/>
  </p:sldLayoutIdLst>
  <p:txStyles>
    <p:titleStyle>
      <a:lvl1pPr algn="l" defTabSz="914354" rtl="0" eaLnBrk="1" latinLnBrk="0" hangingPunct="1">
        <a:lnSpc>
          <a:spcPct val="90000"/>
        </a:lnSpc>
        <a:spcBef>
          <a:spcPct val="0"/>
        </a:spcBef>
        <a:buNone/>
        <a:defRPr sz="4400" b="1" i="0" kern="1200" spc="-151" baseline="0">
          <a:solidFill>
            <a:schemeClr val="tx1"/>
          </a:solidFill>
          <a:effectLst/>
          <a:latin typeface="Arial" panose="020B0604020202020204" pitchFamily="34" charset="0"/>
          <a:ea typeface="+mj-ea"/>
          <a:cs typeface="Arial" panose="020B0604020202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3.xml"/><Relationship Id="rId5" Type="http://schemas.openxmlformats.org/officeDocument/2006/relationships/image" Target="../media/image2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01F08-ED5A-0640-A291-9F0BDC442ECA}"/>
              </a:ext>
            </a:extLst>
          </p:cNvPr>
          <p:cNvSpPr>
            <a:spLocks noGrp="1"/>
          </p:cNvSpPr>
          <p:nvPr>
            <p:ph type="ctrTitle"/>
          </p:nvPr>
        </p:nvSpPr>
        <p:spPr>
          <a:xfrm>
            <a:off x="614031" y="1122363"/>
            <a:ext cx="10963940" cy="2306637"/>
          </a:xfrm>
        </p:spPr>
        <p:txBody>
          <a:bodyPr>
            <a:normAutofit/>
          </a:bodyPr>
          <a:lstStyle/>
          <a:p>
            <a:pPr>
              <a:spcBef>
                <a:spcPts val="0"/>
              </a:spcBef>
            </a:pPr>
            <a:r>
              <a:rPr lang="en-US" sz="5400" spc="-150">
                <a:ea typeface="Calibri" panose="020F0502020204030204" pitchFamily="34" charset="0"/>
              </a:rPr>
              <a:t>Tribute to Research Participants</a:t>
            </a:r>
            <a:br>
              <a:rPr lang="en-US" sz="4400" spc="-150">
                <a:ea typeface="Calibri" panose="020F0502020204030204" pitchFamily="34" charset="0"/>
              </a:rPr>
            </a:br>
            <a:br>
              <a:rPr lang="en-US" sz="1050" spc="-150">
                <a:ea typeface="Calibri" panose="020F0502020204030204" pitchFamily="34" charset="0"/>
              </a:rPr>
            </a:br>
            <a:r>
              <a:rPr lang="en-US" sz="4400" b="0" spc="-150">
                <a:ea typeface="Calibri" panose="020F0502020204030204" pitchFamily="34" charset="0"/>
              </a:rPr>
              <a:t>Together, We Will End Cancer As We Know It </a:t>
            </a:r>
          </a:p>
        </p:txBody>
      </p:sp>
      <p:sp>
        <p:nvSpPr>
          <p:cNvPr id="3" name="Subtitle 2">
            <a:extLst>
              <a:ext uri="{FF2B5EF4-FFF2-40B4-BE49-F238E27FC236}">
                <a16:creationId xmlns:a16="http://schemas.microsoft.com/office/drawing/2014/main" id="{0FDDFEA4-E819-6547-9B40-8E0ACDDAA01F}"/>
              </a:ext>
            </a:extLst>
          </p:cNvPr>
          <p:cNvSpPr>
            <a:spLocks noGrp="1"/>
          </p:cNvSpPr>
          <p:nvPr>
            <p:ph type="subTitle" idx="1"/>
          </p:nvPr>
        </p:nvSpPr>
        <p:spPr/>
        <p:txBody>
          <a:bodyPr vert="horz" wrap="square" lIns="91440" tIns="45720" rIns="91440" bIns="45720" numCol="1" rtlCol="0" anchor="t" anchorCtr="0" compatLnSpc="1">
            <a:prstTxWarp prst="textNoShape">
              <a:avLst/>
            </a:prstTxWarp>
            <a:noAutofit/>
          </a:bodyPr>
          <a:lstStyle/>
          <a:p>
            <a:pPr>
              <a:lnSpc>
                <a:spcPct val="100000"/>
              </a:lnSpc>
              <a:spcBef>
                <a:spcPts val="0"/>
              </a:spcBef>
              <a:spcAft>
                <a:spcPts val="600"/>
              </a:spcAft>
            </a:pPr>
            <a:r>
              <a:rPr lang="en-US">
                <a:latin typeface="Arial"/>
                <a:cs typeface="Arial"/>
              </a:rPr>
              <a:t>Monica M. Bertagnolli, MD, FACS, FASCO</a:t>
            </a:r>
          </a:p>
          <a:p>
            <a:pPr>
              <a:lnSpc>
                <a:spcPct val="100000"/>
              </a:lnSpc>
              <a:spcBef>
                <a:spcPts val="0"/>
              </a:spcBef>
              <a:spcAft>
                <a:spcPts val="600"/>
              </a:spcAft>
            </a:pPr>
            <a:r>
              <a:rPr lang="en-US">
                <a:latin typeface="Arial"/>
                <a:cs typeface="Arial"/>
              </a:rPr>
              <a:t>Director, National Cancer Institute </a:t>
            </a:r>
          </a:p>
          <a:p>
            <a:pPr>
              <a:lnSpc>
                <a:spcPct val="100000"/>
              </a:lnSpc>
              <a:spcBef>
                <a:spcPts val="0"/>
              </a:spcBef>
              <a:spcAft>
                <a:spcPts val="600"/>
              </a:spcAft>
            </a:pPr>
            <a:endParaRPr lang="en-US" sz="1200" i="1"/>
          </a:p>
          <a:p>
            <a:pPr>
              <a:lnSpc>
                <a:spcPct val="100000"/>
              </a:lnSpc>
              <a:spcBef>
                <a:spcPts val="0"/>
              </a:spcBef>
              <a:spcAft>
                <a:spcPts val="600"/>
              </a:spcAft>
            </a:pPr>
            <a:r>
              <a:rPr lang="en-US" i="1">
                <a:latin typeface="Arial"/>
                <a:cs typeface="Arial"/>
              </a:rPr>
              <a:t>June 3, 2023</a:t>
            </a:r>
          </a:p>
          <a:p>
            <a:pPr>
              <a:lnSpc>
                <a:spcPct val="100000"/>
              </a:lnSpc>
              <a:spcBef>
                <a:spcPts val="0"/>
              </a:spcBef>
              <a:spcAft>
                <a:spcPts val="600"/>
              </a:spcAft>
            </a:pPr>
            <a:r>
              <a:rPr lang="en-US" i="1">
                <a:latin typeface="Arial"/>
                <a:cs typeface="Arial"/>
              </a:rPr>
              <a:t>American Society of Clinical Oncology</a:t>
            </a:r>
          </a:p>
        </p:txBody>
      </p:sp>
      <p:sp>
        <p:nvSpPr>
          <p:cNvPr id="4" name="Rectangle 3">
            <a:extLst>
              <a:ext uri="{FF2B5EF4-FFF2-40B4-BE49-F238E27FC236}">
                <a16:creationId xmlns:a16="http://schemas.microsoft.com/office/drawing/2014/main" id="{F56AB3CD-F0F9-9042-A942-18B280F56BB9}"/>
              </a:ext>
            </a:extLst>
          </p:cNvPr>
          <p:cNvSpPr/>
          <p:nvPr/>
        </p:nvSpPr>
        <p:spPr>
          <a:xfrm>
            <a:off x="8806848" y="5818395"/>
            <a:ext cx="3058688" cy="830997"/>
          </a:xfrm>
          <a:prstGeom prst="rect">
            <a:avLst/>
          </a:prstGeom>
        </p:spPr>
        <p:txBody>
          <a:bodyPr wrap="square">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mn-cs"/>
              </a:rPr>
              <a:t>@NCIDirector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t>​</a:t>
            </a:r>
            <a:endParaRPr kumimoji="0" lang="en-US" sz="2400" b="0" i="0" u="none" strike="noStrike" kern="1200" cap="none" spc="0" normalizeH="0" baseline="0" noProof="0">
              <a:ln>
                <a:noFill/>
              </a:ln>
              <a:solidFill>
                <a:srgbClr val="000000"/>
              </a:solidFill>
              <a:effectLst/>
              <a:uLnTx/>
              <a:uFillTx/>
              <a:latin typeface="Segoe UI"/>
              <a:ea typeface="ＭＳ Ｐゴシック" charset="0"/>
              <a:cs typeface="+mn-cs"/>
            </a:endParaRPr>
          </a:p>
          <a:p>
            <a:pPr marL="0" marR="0" lvl="0" indent="0" algn="r" defTabSz="914377"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mn-cs"/>
              </a:rPr>
              <a:t>@TheNCI</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t>​</a:t>
            </a:r>
            <a:endParaRPr kumimoji="0" lang="en-US" sz="2400" b="0" i="0" u="none" strike="noStrike" kern="1200" cap="none" spc="0" normalizeH="0" baseline="0" noProof="0">
              <a:ln>
                <a:noFill/>
              </a:ln>
              <a:solidFill>
                <a:srgbClr val="000000"/>
              </a:solidFill>
              <a:effectLst/>
              <a:uLnTx/>
              <a:uFillTx/>
              <a:latin typeface="Segoe UI"/>
              <a:ea typeface="ＭＳ Ｐゴシック" charset="0"/>
              <a:cs typeface="+mn-cs"/>
            </a:endParaRPr>
          </a:p>
        </p:txBody>
      </p:sp>
    </p:spTree>
    <p:extLst>
      <p:ext uri="{BB962C8B-B14F-4D97-AF65-F5344CB8AC3E}">
        <p14:creationId xmlns:p14="http://schemas.microsoft.com/office/powerpoint/2010/main" val="146828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2B49CC-E8DE-BEBD-0962-6E57B736E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975" y="1594666"/>
            <a:ext cx="3668668" cy="3668668"/>
          </a:xfrm>
          <a:prstGeom prst="rect">
            <a:avLst/>
          </a:prstGeom>
        </p:spPr>
      </p:pic>
      <p:sp>
        <p:nvSpPr>
          <p:cNvPr id="7" name="Rectangle 6">
            <a:extLst>
              <a:ext uri="{FF2B5EF4-FFF2-40B4-BE49-F238E27FC236}">
                <a16:creationId xmlns:a16="http://schemas.microsoft.com/office/drawing/2014/main" id="{914D0F31-1E15-A1C7-7716-B4052520563B}"/>
              </a:ext>
            </a:extLst>
          </p:cNvPr>
          <p:cNvSpPr/>
          <p:nvPr/>
        </p:nvSpPr>
        <p:spPr>
          <a:xfrm>
            <a:off x="-1" y="0"/>
            <a:ext cx="7635711" cy="6858000"/>
          </a:xfrm>
          <a:prstGeom prst="rect">
            <a:avLst/>
          </a:prstGeom>
          <a:solidFill>
            <a:srgbClr val="D4B4C8">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DDF196E-DEB9-FC1F-71B7-59D445572666}"/>
              </a:ext>
            </a:extLst>
          </p:cNvPr>
          <p:cNvSpPr txBox="1"/>
          <p:nvPr/>
        </p:nvSpPr>
        <p:spPr>
          <a:xfrm>
            <a:off x="552865" y="567082"/>
            <a:ext cx="6850214" cy="5723836"/>
          </a:xfrm>
          <a:prstGeom prst="rect">
            <a:avLst/>
          </a:prstGeom>
        </p:spPr>
        <p:txBody>
          <a:bodyPr vert="horz" lIns="91440" tIns="45720" rIns="91440" bIns="45720" rtlCol="0">
            <a:noAutofit/>
          </a:bodyPr>
          <a:lstStyle/>
          <a:p>
            <a:pPr>
              <a:spcAft>
                <a:spcPts val="600"/>
              </a:spcAft>
            </a:pPr>
            <a:r>
              <a:rPr lang="en-US" sz="4000" b="1" spc="-150">
                <a:latin typeface="Arial" panose="020B0604020202020204" pitchFamily="34" charset="0"/>
                <a:ea typeface="+mj-ea"/>
                <a:cs typeface="Arial" panose="020B0604020202020204" pitchFamily="34" charset="0"/>
              </a:rPr>
              <a:t>The health care system delivers to all people evidence-based, patient-centered care that prioritizes prevention, reduces cancer morbidity and mortality, and improves the lives of cancer survivors, including people living with cancer.</a:t>
            </a:r>
          </a:p>
        </p:txBody>
      </p:sp>
    </p:spTree>
    <p:extLst>
      <p:ext uri="{BB962C8B-B14F-4D97-AF65-F5344CB8AC3E}">
        <p14:creationId xmlns:p14="http://schemas.microsoft.com/office/powerpoint/2010/main" val="2519754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269AEE-AE95-D566-ABC3-BE957A7B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71" y="1508760"/>
            <a:ext cx="3840480" cy="3840480"/>
          </a:xfrm>
          <a:prstGeom prst="rect">
            <a:avLst/>
          </a:prstGeom>
        </p:spPr>
      </p:pic>
      <p:sp>
        <p:nvSpPr>
          <p:cNvPr id="4" name="Rectangle 3">
            <a:extLst>
              <a:ext uri="{FF2B5EF4-FFF2-40B4-BE49-F238E27FC236}">
                <a16:creationId xmlns:a16="http://schemas.microsoft.com/office/drawing/2014/main" id="{BE76D0AF-5BF0-46BF-C5A5-AD1F9A3CB26D}"/>
              </a:ext>
            </a:extLst>
          </p:cNvPr>
          <p:cNvSpPr/>
          <p:nvPr/>
        </p:nvSpPr>
        <p:spPr>
          <a:xfrm>
            <a:off x="5725212" y="-319"/>
            <a:ext cx="6466788" cy="6858000"/>
          </a:xfrm>
          <a:prstGeom prst="rect">
            <a:avLst/>
          </a:prstGeom>
          <a:solidFill>
            <a:srgbClr val="FFE5B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229F33-3BA2-C331-D507-418BF7B9C354}"/>
              </a:ext>
            </a:extLst>
          </p:cNvPr>
          <p:cNvSpPr txBox="1"/>
          <p:nvPr/>
        </p:nvSpPr>
        <p:spPr>
          <a:xfrm>
            <a:off x="6358848" y="1020208"/>
            <a:ext cx="5462363" cy="4816945"/>
          </a:xfrm>
          <a:prstGeom prst="rect">
            <a:avLst/>
          </a:prstGeom>
        </p:spPr>
        <p:txBody>
          <a:bodyPr vert="horz" lIns="91440" tIns="45720" rIns="91440" bIns="45720" rtlCol="0" anchor="ctr">
            <a:noAutofit/>
          </a:bodyPr>
          <a:lstStyle/>
          <a:p>
            <a:pPr>
              <a:spcAft>
                <a:spcPts val="600"/>
              </a:spcAft>
            </a:pPr>
            <a:r>
              <a:rPr lang="en-US" sz="4000" b="1" spc="-150">
                <a:latin typeface="Arial" panose="020B0604020202020204" pitchFamily="34" charset="0"/>
                <a:ea typeface="+mj-ea"/>
                <a:cs typeface="Arial" panose="020B0604020202020204" pitchFamily="34" charset="0"/>
              </a:rPr>
              <a:t>Secure sharing of privacy-protected health data is standard practice throughout research, and researchers share and use available data to achieve rapid progress against cancer.</a:t>
            </a:r>
          </a:p>
        </p:txBody>
      </p:sp>
    </p:spTree>
    <p:extLst>
      <p:ext uri="{BB962C8B-B14F-4D97-AF65-F5344CB8AC3E}">
        <p14:creationId xmlns:p14="http://schemas.microsoft.com/office/powerpoint/2010/main" val="165504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5C26B-77A7-1401-2352-89C00606B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7735" y="1508759"/>
            <a:ext cx="3840480" cy="3840480"/>
          </a:xfrm>
          <a:prstGeom prst="rect">
            <a:avLst/>
          </a:prstGeom>
        </p:spPr>
      </p:pic>
      <p:sp>
        <p:nvSpPr>
          <p:cNvPr id="4" name="Rectangle 3">
            <a:extLst>
              <a:ext uri="{FF2B5EF4-FFF2-40B4-BE49-F238E27FC236}">
                <a16:creationId xmlns:a16="http://schemas.microsoft.com/office/drawing/2014/main" id="{B5B8EEBF-8566-86AB-7635-F1D6329B99D9}"/>
              </a:ext>
            </a:extLst>
          </p:cNvPr>
          <p:cNvSpPr/>
          <p:nvPr/>
        </p:nvSpPr>
        <p:spPr>
          <a:xfrm>
            <a:off x="0" y="0"/>
            <a:ext cx="7073244" cy="6858000"/>
          </a:xfrm>
          <a:prstGeom prst="rect">
            <a:avLst/>
          </a:prstGeom>
          <a:solidFill>
            <a:srgbClr val="FFB59C">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8A2C3F4-86D1-A826-5EB6-F4D6B948AFF5}"/>
              </a:ext>
            </a:extLst>
          </p:cNvPr>
          <p:cNvSpPr txBox="1"/>
          <p:nvPr/>
        </p:nvSpPr>
        <p:spPr>
          <a:xfrm>
            <a:off x="559887" y="481377"/>
            <a:ext cx="6513357" cy="5895245"/>
          </a:xfrm>
          <a:prstGeom prst="rect">
            <a:avLst/>
          </a:prstGeom>
        </p:spPr>
        <p:txBody>
          <a:bodyPr vert="horz" lIns="91440" tIns="45720" rIns="91440" bIns="45720" rtlCol="0" anchor="t">
            <a:noAutofit/>
          </a:bodyPr>
          <a:lstStyle/>
          <a:p>
            <a:pPr>
              <a:spcAft>
                <a:spcPts val="600"/>
              </a:spcAft>
            </a:pPr>
            <a:r>
              <a:rPr lang="en-US" sz="4000" b="1" spc="-150">
                <a:latin typeface="Arial" panose="020B0604020202020204" pitchFamily="34" charset="0"/>
                <a:ea typeface="+mj-ea"/>
                <a:cs typeface="Arial" panose="020B0604020202020204" pitchFamily="34" charset="0"/>
              </a:rPr>
              <a:t>The cancer care and research workforce is diverse, reflects the communities served, and meets the needs of all people with cancer and those at risk for cancer, ensuring they live longer and healthier lives.</a:t>
            </a:r>
          </a:p>
        </p:txBody>
      </p:sp>
    </p:spTree>
    <p:extLst>
      <p:ext uri="{BB962C8B-B14F-4D97-AF65-F5344CB8AC3E}">
        <p14:creationId xmlns:p14="http://schemas.microsoft.com/office/powerpoint/2010/main" val="1397053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AA835-BAB7-3E2F-906C-2B6A634E3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07" y="1508760"/>
            <a:ext cx="3840480" cy="3840480"/>
          </a:xfrm>
          <a:prstGeom prst="rect">
            <a:avLst/>
          </a:prstGeom>
        </p:spPr>
      </p:pic>
      <p:sp>
        <p:nvSpPr>
          <p:cNvPr id="4" name="Rectangle 3">
            <a:extLst>
              <a:ext uri="{FF2B5EF4-FFF2-40B4-BE49-F238E27FC236}">
                <a16:creationId xmlns:a16="http://schemas.microsoft.com/office/drawing/2014/main" id="{AFD61854-5E45-11C6-2DAB-CC546529CEAB}"/>
              </a:ext>
            </a:extLst>
          </p:cNvPr>
          <p:cNvSpPr/>
          <p:nvPr/>
        </p:nvSpPr>
        <p:spPr>
          <a:xfrm>
            <a:off x="4534292" y="0"/>
            <a:ext cx="7657707" cy="6858000"/>
          </a:xfrm>
          <a:prstGeom prst="rect">
            <a:avLst/>
          </a:prstGeom>
          <a:solidFill>
            <a:srgbClr val="58B5B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08C5B90-C2C6-2D2C-0F5E-D98C269B9FD3}"/>
              </a:ext>
            </a:extLst>
          </p:cNvPr>
          <p:cNvSpPr txBox="1"/>
          <p:nvPr/>
        </p:nvSpPr>
        <p:spPr>
          <a:xfrm>
            <a:off x="5160102" y="820131"/>
            <a:ext cx="6607692" cy="6298398"/>
          </a:xfrm>
          <a:prstGeom prst="rect">
            <a:avLst/>
          </a:prstGeom>
        </p:spPr>
        <p:txBody>
          <a:bodyPr vert="horz" lIns="91440" tIns="45720" rIns="91440" bIns="45720" rtlCol="0">
            <a:noAutofit/>
          </a:bodyPr>
          <a:lstStyle/>
          <a:p>
            <a:pPr>
              <a:spcAft>
                <a:spcPts val="600"/>
              </a:spcAft>
            </a:pPr>
            <a:r>
              <a:rPr lang="en-US" sz="4000" b="1" spc="-150">
                <a:latin typeface="Arial" panose="020B0604020202020204" pitchFamily="34" charset="0"/>
                <a:ea typeface="+mj-ea"/>
                <a:cs typeface="Arial" panose="020B0604020202020204" pitchFamily="34" charset="0"/>
              </a:rPr>
              <a:t>Every person with cancer or at risk for cancer has an opportunity to participate in research or otherwise contribute to the collective knowledge base, and barriers to their participation are eliminated</a:t>
            </a:r>
            <a:r>
              <a:rPr lang="en-US" sz="2800" b="0" i="0">
                <a:effectLst/>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2723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B7AE-ABCA-BCC1-A12A-C9BBC8DBF5D7}"/>
              </a:ext>
            </a:extLst>
          </p:cNvPr>
          <p:cNvSpPr>
            <a:spLocks noGrp="1"/>
          </p:cNvSpPr>
          <p:nvPr>
            <p:ph type="title"/>
          </p:nvPr>
        </p:nvSpPr>
        <p:spPr>
          <a:xfrm>
            <a:off x="563880" y="242517"/>
            <a:ext cx="11064240" cy="900483"/>
          </a:xfrm>
        </p:spPr>
        <p:txBody>
          <a:bodyPr>
            <a:normAutofit/>
          </a:bodyPr>
          <a:lstStyle/>
          <a:p>
            <a:pPr>
              <a:lnSpc>
                <a:spcPct val="100000"/>
              </a:lnSpc>
            </a:pPr>
            <a:r>
              <a:rPr lang="en-US" sz="3600"/>
              <a:t>Examples of NCI’s Contributions to Our Shared Goals</a:t>
            </a:r>
            <a:endParaRPr lang="en-US" sz="3600" b="0"/>
          </a:p>
        </p:txBody>
      </p:sp>
      <p:graphicFrame>
        <p:nvGraphicFramePr>
          <p:cNvPr id="4" name="Table 4">
            <a:extLst>
              <a:ext uri="{FF2B5EF4-FFF2-40B4-BE49-F238E27FC236}">
                <a16:creationId xmlns:a16="http://schemas.microsoft.com/office/drawing/2014/main" id="{3B64B55F-0CAF-8DAB-78C3-62B8D4710B52}"/>
              </a:ext>
            </a:extLst>
          </p:cNvPr>
          <p:cNvGraphicFramePr>
            <a:graphicFrameLocks noGrp="1"/>
          </p:cNvGraphicFramePr>
          <p:nvPr>
            <p:ph idx="1"/>
            <p:extLst>
              <p:ext uri="{D42A27DB-BD31-4B8C-83A1-F6EECF244321}">
                <p14:modId xmlns:p14="http://schemas.microsoft.com/office/powerpoint/2010/main" val="3073236298"/>
              </p:ext>
            </p:extLst>
          </p:nvPr>
        </p:nvGraphicFramePr>
        <p:xfrm>
          <a:off x="833438" y="1562100"/>
          <a:ext cx="10515598" cy="4269074"/>
        </p:xfrm>
        <a:graphic>
          <a:graphicData uri="http://schemas.openxmlformats.org/drawingml/2006/table">
            <a:tbl>
              <a:tblPr firstRow="1" bandRow="1">
                <a:tableStyleId>{5C22544A-7EE6-4342-B048-85BDC9FD1C3A}</a:tableStyleId>
              </a:tblPr>
              <a:tblGrid>
                <a:gridCol w="3166480">
                  <a:extLst>
                    <a:ext uri="{9D8B030D-6E8A-4147-A177-3AD203B41FA5}">
                      <a16:colId xmlns:a16="http://schemas.microsoft.com/office/drawing/2014/main" val="1548486087"/>
                    </a:ext>
                  </a:extLst>
                </a:gridCol>
                <a:gridCol w="3615084">
                  <a:extLst>
                    <a:ext uri="{9D8B030D-6E8A-4147-A177-3AD203B41FA5}">
                      <a16:colId xmlns:a16="http://schemas.microsoft.com/office/drawing/2014/main" val="2634108006"/>
                    </a:ext>
                  </a:extLst>
                </a:gridCol>
                <a:gridCol w="3734034">
                  <a:extLst>
                    <a:ext uri="{9D8B030D-6E8A-4147-A177-3AD203B41FA5}">
                      <a16:colId xmlns:a16="http://schemas.microsoft.com/office/drawing/2014/main" val="3797942450"/>
                    </a:ext>
                  </a:extLst>
                </a:gridCol>
              </a:tblGrid>
              <a:tr h="213453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71940641"/>
                  </a:ext>
                </a:extLst>
              </a:tr>
              <a:tr h="2134537">
                <a:tc>
                  <a:txBody>
                    <a:bodyPr/>
                    <a:lstStyle/>
                    <a:p>
                      <a:pPr marL="285750" indent="-285750">
                        <a:spcAft>
                          <a:spcPts val="600"/>
                        </a:spcAft>
                        <a:buFont typeface="Arial" panose="020B0604020202020204" pitchFamily="34" charset="0"/>
                        <a:buChar char="•"/>
                      </a:pPr>
                      <a:endParaRPr lang="en-US" sz="1800" b="0" dirty="0">
                        <a:latin typeface="Arial" panose="020B0604020202020204" pitchFamily="34" charset="0"/>
                        <a:cs typeface="Arial" panose="020B0604020202020204" pitchFamily="34" charset="0"/>
                      </a:endParaRPr>
                    </a:p>
                  </a:txBody>
                  <a:tcPr marL="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spcAft>
                          <a:spcPts val="600"/>
                        </a:spcAft>
                        <a:buFont typeface="Arial" panose="020B0604020202020204" pitchFamily="34" charset="0"/>
                        <a:buChar char="•"/>
                      </a:pPr>
                      <a:endParaRPr lang="en-US" sz="1800" b="0">
                        <a:latin typeface="Arial" panose="020B0604020202020204" pitchFamily="34" charset="0"/>
                        <a:cs typeface="Arial" panose="020B0604020202020204" pitchFamily="34" charset="0"/>
                      </a:endParaRPr>
                    </a:p>
                  </a:txBody>
                  <a:tcPr marL="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spcAft>
                          <a:spcPts val="600"/>
                        </a:spcAft>
                        <a:buFont typeface="Arial" panose="020B0604020202020204" pitchFamily="34" charset="0"/>
                        <a:buChar char="•"/>
                      </a:pPr>
                      <a:endParaRPr lang="en-US" sz="1800" b="0" dirty="0">
                        <a:latin typeface="Arial" panose="020B0604020202020204" pitchFamily="34" charset="0"/>
                        <a:cs typeface="Arial" panose="020B0604020202020204" pitchFamily="34" charset="0"/>
                      </a:endParaRPr>
                    </a:p>
                  </a:txBody>
                  <a:tcPr marL="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2618929"/>
                  </a:ext>
                </a:extLst>
              </a:tr>
            </a:tbl>
          </a:graphicData>
        </a:graphic>
      </p:graphicFrame>
      <p:pic>
        <p:nvPicPr>
          <p:cNvPr id="8" name="Picture 7">
            <a:extLst>
              <a:ext uri="{FF2B5EF4-FFF2-40B4-BE49-F238E27FC236}">
                <a16:creationId xmlns:a16="http://schemas.microsoft.com/office/drawing/2014/main" id="{EA538CC1-1161-4830-8DAB-38DF231BD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162" y="1348043"/>
            <a:ext cx="2286000" cy="2286000"/>
          </a:xfrm>
          <a:prstGeom prst="rect">
            <a:avLst/>
          </a:prstGeom>
        </p:spPr>
      </p:pic>
      <p:pic>
        <p:nvPicPr>
          <p:cNvPr id="9" name="Picture 8">
            <a:extLst>
              <a:ext uri="{FF2B5EF4-FFF2-40B4-BE49-F238E27FC236}">
                <a16:creationId xmlns:a16="http://schemas.microsoft.com/office/drawing/2014/main" id="{69B3F94C-26C7-83DC-1B62-93661D899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8125" y="1348043"/>
            <a:ext cx="2286000" cy="2286000"/>
          </a:xfrm>
          <a:prstGeom prst="rect">
            <a:avLst/>
          </a:prstGeom>
        </p:spPr>
      </p:pic>
      <p:pic>
        <p:nvPicPr>
          <p:cNvPr id="10" name="Picture 9">
            <a:extLst>
              <a:ext uri="{FF2B5EF4-FFF2-40B4-BE49-F238E27FC236}">
                <a16:creationId xmlns:a16="http://schemas.microsoft.com/office/drawing/2014/main" id="{F2F251E2-F0E9-D20D-BA89-893F594155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52" y="1348043"/>
            <a:ext cx="2286000" cy="2286000"/>
          </a:xfrm>
          <a:prstGeom prst="rect">
            <a:avLst/>
          </a:prstGeom>
        </p:spPr>
      </p:pic>
      <p:cxnSp>
        <p:nvCxnSpPr>
          <p:cNvPr id="11" name="Straight Connector 10">
            <a:extLst>
              <a:ext uri="{FF2B5EF4-FFF2-40B4-BE49-F238E27FC236}">
                <a16:creationId xmlns:a16="http://schemas.microsoft.com/office/drawing/2014/main" id="{C4666883-D362-F655-AA3C-AA2CA0ADD973}"/>
              </a:ext>
            </a:extLst>
          </p:cNvPr>
          <p:cNvCxnSpPr/>
          <p:nvPr/>
        </p:nvCxnSpPr>
        <p:spPr>
          <a:xfrm>
            <a:off x="3912124" y="1315112"/>
            <a:ext cx="0" cy="491136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34964C-F166-42DE-8086-CC7843AF28AB}"/>
              </a:ext>
            </a:extLst>
          </p:cNvPr>
          <p:cNvCxnSpPr/>
          <p:nvPr/>
        </p:nvCxnSpPr>
        <p:spPr>
          <a:xfrm>
            <a:off x="7637283" y="1315112"/>
            <a:ext cx="0" cy="491136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B62ABB0-8157-346C-41A9-6F0D97101AF7}"/>
              </a:ext>
            </a:extLst>
          </p:cNvPr>
          <p:cNvSpPr txBox="1"/>
          <p:nvPr/>
        </p:nvSpPr>
        <p:spPr>
          <a:xfrm>
            <a:off x="7883335" y="3736932"/>
            <a:ext cx="3888713" cy="1831271"/>
          </a:xfrm>
          <a:prstGeom prst="rect">
            <a:avLst/>
          </a:prstGeom>
          <a:noFill/>
        </p:spPr>
        <p:txBody>
          <a:bodyPr wrap="square">
            <a:spAutoFit/>
          </a:bodyPr>
          <a:lstStyle/>
          <a:p>
            <a:pPr marL="342900" marR="0" lvl="0" indent="-34290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Childhood Cancer–Data Integration for Research, Education, Care, and Clinical Trials (CC-DIRECT)</a:t>
            </a:r>
          </a:p>
          <a:p>
            <a:pPr marL="342900" marR="0" lvl="0" indent="-34290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NCI Community Oncology Research Program (NCORP)</a:t>
            </a:r>
          </a:p>
        </p:txBody>
      </p:sp>
      <p:sp>
        <p:nvSpPr>
          <p:cNvPr id="18" name="TextBox 17">
            <a:extLst>
              <a:ext uri="{FF2B5EF4-FFF2-40B4-BE49-F238E27FC236}">
                <a16:creationId xmlns:a16="http://schemas.microsoft.com/office/drawing/2014/main" id="{81660A68-BCA1-78AC-E33C-93C205F03879}"/>
              </a:ext>
            </a:extLst>
          </p:cNvPr>
          <p:cNvSpPr txBox="1"/>
          <p:nvPr/>
        </p:nvSpPr>
        <p:spPr>
          <a:xfrm>
            <a:off x="4186767" y="3696637"/>
            <a:ext cx="3401434" cy="2108269"/>
          </a:xfrm>
          <a:prstGeom prst="rect">
            <a:avLst/>
          </a:prstGeom>
          <a:noFill/>
        </p:spPr>
        <p:txBody>
          <a:bodyPr wrap="square">
            <a:spAutoFit/>
          </a:bodyPr>
          <a:lstStyle/>
          <a:p>
            <a:pPr marL="342900" marR="0" lvl="0" indent="-34290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Connecting Underrepresented Populations to Clinical Trials (CUSP2CT)</a:t>
            </a:r>
          </a:p>
          <a:p>
            <a:pPr marL="342900" marR="0" lvl="0" indent="-34290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Telehealth Research Centers of Excellence (TRACE)</a:t>
            </a:r>
          </a:p>
        </p:txBody>
      </p:sp>
      <p:sp>
        <p:nvSpPr>
          <p:cNvPr id="20" name="TextBox 19">
            <a:extLst>
              <a:ext uri="{FF2B5EF4-FFF2-40B4-BE49-F238E27FC236}">
                <a16:creationId xmlns:a16="http://schemas.microsoft.com/office/drawing/2014/main" id="{163643B5-69DF-9906-65D2-E4F78CE76235}"/>
              </a:ext>
            </a:extLst>
          </p:cNvPr>
          <p:cNvSpPr txBox="1"/>
          <p:nvPr/>
        </p:nvSpPr>
        <p:spPr>
          <a:xfrm>
            <a:off x="764228" y="3736932"/>
            <a:ext cx="2873254" cy="1277273"/>
          </a:xfrm>
          <a:prstGeom prst="rect">
            <a:avLst/>
          </a:prstGeom>
          <a:noFill/>
        </p:spPr>
        <p:txBody>
          <a:bodyPr wrap="square">
            <a:spAutoFit/>
          </a:bodyPr>
          <a:lstStyle/>
          <a:p>
            <a:pPr marL="285750" marR="0" lvl="0" indent="-28575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Pragmatica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-Lung Study (S2302)</a:t>
            </a:r>
          </a:p>
          <a:p>
            <a:pPr marL="285750" marR="0" lvl="0" indent="-28575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Trials Innovation Unit (CTIU)</a:t>
            </a:r>
          </a:p>
        </p:txBody>
      </p:sp>
    </p:spTree>
    <p:extLst>
      <p:ext uri="{BB962C8B-B14F-4D97-AF65-F5344CB8AC3E}">
        <p14:creationId xmlns:p14="http://schemas.microsoft.com/office/powerpoint/2010/main" val="3591815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BDA75C-76B8-EF18-9B40-B35BBC63595C}"/>
              </a:ext>
            </a:extLst>
          </p:cNvPr>
          <p:cNvPicPr>
            <a:picLocks noChangeAspect="1"/>
          </p:cNvPicPr>
          <p:nvPr/>
        </p:nvPicPr>
        <p:blipFill>
          <a:blip r:embed="rId3"/>
          <a:stretch>
            <a:fillRect/>
          </a:stretch>
        </p:blipFill>
        <p:spPr>
          <a:xfrm>
            <a:off x="1143832" y="794697"/>
            <a:ext cx="2190278" cy="1593427"/>
          </a:xfrm>
          <a:prstGeom prst="rect">
            <a:avLst/>
          </a:prstGeom>
          <a:ln>
            <a:solidFill>
              <a:schemeClr val="tx1">
                <a:lumMod val="95000"/>
                <a:lumOff val="5000"/>
              </a:schemeClr>
            </a:solidFill>
          </a:ln>
        </p:spPr>
      </p:pic>
      <p:pic>
        <p:nvPicPr>
          <p:cNvPr id="2" name="Picture 1">
            <a:extLst>
              <a:ext uri="{FF2B5EF4-FFF2-40B4-BE49-F238E27FC236}">
                <a16:creationId xmlns:a16="http://schemas.microsoft.com/office/drawing/2014/main" id="{A9EBD737-E8F0-778E-2FCD-7AD1F5B8BCAE}"/>
              </a:ext>
            </a:extLst>
          </p:cNvPr>
          <p:cNvPicPr>
            <a:picLocks noChangeAspect="1"/>
          </p:cNvPicPr>
          <p:nvPr/>
        </p:nvPicPr>
        <p:blipFill>
          <a:blip r:embed="rId4"/>
          <a:stretch>
            <a:fillRect/>
          </a:stretch>
        </p:blipFill>
        <p:spPr>
          <a:xfrm>
            <a:off x="3609709" y="5216747"/>
            <a:ext cx="2759393" cy="717442"/>
          </a:xfrm>
          <a:prstGeom prst="rect">
            <a:avLst/>
          </a:prstGeom>
          <a:ln>
            <a:solidFill>
              <a:schemeClr val="tx1">
                <a:lumMod val="95000"/>
                <a:lumOff val="5000"/>
              </a:schemeClr>
            </a:solidFill>
          </a:ln>
        </p:spPr>
      </p:pic>
      <p:pic>
        <p:nvPicPr>
          <p:cNvPr id="6" name="Picture 5">
            <a:extLst>
              <a:ext uri="{FF2B5EF4-FFF2-40B4-BE49-F238E27FC236}">
                <a16:creationId xmlns:a16="http://schemas.microsoft.com/office/drawing/2014/main" id="{A30C9094-2793-080C-A005-A348FBB0EE6D}"/>
              </a:ext>
            </a:extLst>
          </p:cNvPr>
          <p:cNvPicPr>
            <a:picLocks noChangeAspect="1"/>
          </p:cNvPicPr>
          <p:nvPr/>
        </p:nvPicPr>
        <p:blipFill>
          <a:blip r:embed="rId5"/>
          <a:stretch>
            <a:fillRect/>
          </a:stretch>
        </p:blipFill>
        <p:spPr>
          <a:xfrm>
            <a:off x="932457" y="2867443"/>
            <a:ext cx="2408108" cy="3200144"/>
          </a:xfrm>
          <a:prstGeom prst="rect">
            <a:avLst/>
          </a:prstGeom>
          <a:ln>
            <a:solidFill>
              <a:schemeClr val="tx1">
                <a:lumMod val="95000"/>
                <a:lumOff val="5000"/>
              </a:schemeClr>
            </a:solidFill>
          </a:ln>
        </p:spPr>
      </p:pic>
      <p:pic>
        <p:nvPicPr>
          <p:cNvPr id="12" name="Picture 6">
            <a:extLst>
              <a:ext uri="{FF2B5EF4-FFF2-40B4-BE49-F238E27FC236}">
                <a16:creationId xmlns:a16="http://schemas.microsoft.com/office/drawing/2014/main" id="{2A8EE675-1C8B-63EF-8FD5-13619F8675A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482497" y="4385230"/>
            <a:ext cx="5220731" cy="2150941"/>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13A0230-1934-8758-9CFF-2AB5D12C09DD}"/>
              </a:ext>
            </a:extLst>
          </p:cNvPr>
          <p:cNvPicPr>
            <a:picLocks noChangeAspect="1"/>
          </p:cNvPicPr>
          <p:nvPr/>
        </p:nvPicPr>
        <p:blipFill>
          <a:blip r:embed="rId7"/>
          <a:stretch>
            <a:fillRect/>
          </a:stretch>
        </p:blipFill>
        <p:spPr>
          <a:xfrm>
            <a:off x="7615562" y="676035"/>
            <a:ext cx="3630282" cy="2150941"/>
          </a:xfrm>
          <a:prstGeom prst="rect">
            <a:avLst/>
          </a:prstGeom>
          <a:ln>
            <a:solidFill>
              <a:schemeClr val="tx1">
                <a:lumMod val="95000"/>
                <a:lumOff val="5000"/>
              </a:schemeClr>
            </a:solidFill>
          </a:ln>
        </p:spPr>
      </p:pic>
      <p:pic>
        <p:nvPicPr>
          <p:cNvPr id="3" name="Picture 2" descr="Tailorx Trial">
            <a:extLst>
              <a:ext uri="{FF2B5EF4-FFF2-40B4-BE49-F238E27FC236}">
                <a16:creationId xmlns:a16="http://schemas.microsoft.com/office/drawing/2014/main" id="{A8A2DD70-67B0-12E4-719A-DC860660DB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35" t="3169" r="2103" b="5959"/>
          <a:stretch/>
        </p:blipFill>
        <p:spPr bwMode="auto">
          <a:xfrm>
            <a:off x="4233971" y="605353"/>
            <a:ext cx="2759393" cy="1972114"/>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3196BE0-980F-0CF2-521F-24DE7D7755CB}"/>
              </a:ext>
            </a:extLst>
          </p:cNvPr>
          <p:cNvGrpSpPr/>
          <p:nvPr/>
        </p:nvGrpSpPr>
        <p:grpSpPr>
          <a:xfrm>
            <a:off x="2733959" y="1940203"/>
            <a:ext cx="7125325" cy="2977593"/>
            <a:chOff x="3035617" y="1751505"/>
            <a:chExt cx="7125325" cy="2977593"/>
          </a:xfrm>
        </p:grpSpPr>
        <p:sp>
          <p:nvSpPr>
            <p:cNvPr id="4" name="TextBox 3">
              <a:extLst>
                <a:ext uri="{FF2B5EF4-FFF2-40B4-BE49-F238E27FC236}">
                  <a16:creationId xmlns:a16="http://schemas.microsoft.com/office/drawing/2014/main" id="{30D3BEBD-5D14-2A42-DD6A-2E51EC75F69F}"/>
                </a:ext>
              </a:extLst>
            </p:cNvPr>
            <p:cNvSpPr txBox="1"/>
            <p:nvPr/>
          </p:nvSpPr>
          <p:spPr>
            <a:xfrm>
              <a:off x="3035617" y="1751505"/>
              <a:ext cx="7125325" cy="2977593"/>
            </a:xfrm>
            <a:prstGeom prst="rect">
              <a:avLst/>
            </a:prstGeom>
            <a:solidFill>
              <a:srgbClr val="794767"/>
            </a:solidFill>
            <a:ln>
              <a:noFill/>
            </a:ln>
            <a:effectLst>
              <a:outerShdw blurRad="50800" dist="38100" dir="2700000" sx="101000" sy="101000" algn="tl" rotWithShape="0">
                <a:prstClr val="black">
                  <a:alpha val="40000"/>
                </a:prstClr>
              </a:outerShdw>
            </a:effectLst>
          </p:spPr>
          <p:txBody>
            <a:bodyPr vert="horz" lIns="91440" tIns="45720" rIns="91440" bIns="45720" rtlCol="0" anchor="ctr">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D5977BD-0BE1-06EB-6128-CC0C33884E17}"/>
                </a:ext>
              </a:extLst>
            </p:cNvPr>
            <p:cNvSpPr txBox="1"/>
            <p:nvPr/>
          </p:nvSpPr>
          <p:spPr>
            <a:xfrm>
              <a:off x="3073863" y="2182319"/>
              <a:ext cx="7048832" cy="2115964"/>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6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1971–2018</a:t>
              </a:r>
            </a:p>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6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494,018 women</a:t>
              </a:r>
            </a:p>
          </p:txBody>
        </p:sp>
      </p:grpSp>
    </p:spTree>
    <p:extLst>
      <p:ext uri="{BB962C8B-B14F-4D97-AF65-F5344CB8AC3E}">
        <p14:creationId xmlns:p14="http://schemas.microsoft.com/office/powerpoint/2010/main" val="1127366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250"/>
                                        <p:tgtEl>
                                          <p:spTgt spid="12"/>
                                        </p:tgtEl>
                                      </p:cBhvr>
                                    </p:animEffect>
                                  </p:childTnLst>
                                </p:cTn>
                              </p:par>
                            </p:childTnLst>
                          </p:cTn>
                        </p:par>
                        <p:par>
                          <p:cTn id="28" fill="hold">
                            <p:stCondLst>
                              <p:cond delay="3750"/>
                            </p:stCondLst>
                            <p:childTnLst>
                              <p:par>
                                <p:cTn id="29" presetID="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llage Stock Photos, Pictures &amp; Royalty-Free Images - iStock">
            <a:extLst>
              <a:ext uri="{FF2B5EF4-FFF2-40B4-BE49-F238E27FC236}">
                <a16:creationId xmlns:a16="http://schemas.microsoft.com/office/drawing/2014/main" id="{585A0815-4134-055A-D518-FE2771C0B9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1F7DECA-A12E-C576-4A03-2D482469766B}"/>
              </a:ext>
            </a:extLst>
          </p:cNvPr>
          <p:cNvPicPr>
            <a:picLocks noChangeAspect="1"/>
          </p:cNvPicPr>
          <p:nvPr/>
        </p:nvPicPr>
        <p:blipFill>
          <a:blip r:embed="rId4"/>
          <a:stretch>
            <a:fillRect/>
          </a:stretch>
        </p:blipFill>
        <p:spPr>
          <a:xfrm>
            <a:off x="10676770" y="1494072"/>
            <a:ext cx="1515229" cy="1543818"/>
          </a:xfrm>
          <a:prstGeom prst="rect">
            <a:avLst/>
          </a:prstGeom>
        </p:spPr>
      </p:pic>
      <p:sp>
        <p:nvSpPr>
          <p:cNvPr id="5" name="Rectangle 4">
            <a:extLst>
              <a:ext uri="{FF2B5EF4-FFF2-40B4-BE49-F238E27FC236}">
                <a16:creationId xmlns:a16="http://schemas.microsoft.com/office/drawing/2014/main" id="{9B8C77AC-A66D-1543-75BB-1EAA5BDDB7DE}"/>
              </a:ext>
            </a:extLst>
          </p:cNvPr>
          <p:cNvSpPr/>
          <p:nvPr/>
        </p:nvSpPr>
        <p:spPr>
          <a:xfrm>
            <a:off x="0" y="0"/>
            <a:ext cx="12192000" cy="6858000"/>
          </a:xfrm>
          <a:prstGeom prst="rect">
            <a:avLst/>
          </a:prstGeom>
          <a:solidFill>
            <a:schemeClr val="bg1">
              <a:alpha val="6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81877F7-D864-9AA0-A0BE-2AF5451D7647}"/>
              </a:ext>
            </a:extLst>
          </p:cNvPr>
          <p:cNvSpPr/>
          <p:nvPr/>
        </p:nvSpPr>
        <p:spPr>
          <a:xfrm>
            <a:off x="1684253" y="1349206"/>
            <a:ext cx="8823489" cy="4419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1A0EB1C1-D436-C3FC-66A8-092E5B20823E}"/>
              </a:ext>
            </a:extLst>
          </p:cNvPr>
          <p:cNvSpPr>
            <a:spLocks noGrp="1"/>
          </p:cNvSpPr>
          <p:nvPr>
            <p:ph type="title"/>
          </p:nvPr>
        </p:nvSpPr>
        <p:spPr>
          <a:xfrm>
            <a:off x="1841583" y="1318646"/>
            <a:ext cx="8508831" cy="861226"/>
          </a:xfrm>
          <a:noFill/>
        </p:spPr>
        <p:txBody>
          <a:bodyPr>
            <a:normAutofit fontScale="90000"/>
          </a:bodyPr>
          <a:lstStyle/>
          <a:p>
            <a:pPr algn="ctr"/>
            <a:r>
              <a:rPr lang="en-US" b="1" spc="-150">
                <a:latin typeface="Arial" panose="020B0604020202020204" pitchFamily="34" charset="0"/>
                <a:cs typeface="Arial" panose="020B0604020202020204" pitchFamily="34" charset="0"/>
              </a:rPr>
              <a:t>Breast Cancer Mortality (1975 – 2020)</a:t>
            </a:r>
          </a:p>
        </p:txBody>
      </p:sp>
      <p:pic>
        <p:nvPicPr>
          <p:cNvPr id="8" name="Picture 7">
            <a:extLst>
              <a:ext uri="{FF2B5EF4-FFF2-40B4-BE49-F238E27FC236}">
                <a16:creationId xmlns:a16="http://schemas.microsoft.com/office/drawing/2014/main" id="{045EBBF5-E2DB-9B8E-971D-052831F2C902}"/>
              </a:ext>
            </a:extLst>
          </p:cNvPr>
          <p:cNvPicPr>
            <a:picLocks noChangeAspect="1"/>
          </p:cNvPicPr>
          <p:nvPr/>
        </p:nvPicPr>
        <p:blipFill rotWithShape="1">
          <a:blip r:embed="rId5"/>
          <a:srcRect b="9899"/>
          <a:stretch/>
        </p:blipFill>
        <p:spPr>
          <a:xfrm>
            <a:off x="2132382" y="2319287"/>
            <a:ext cx="7267832" cy="3296044"/>
          </a:xfrm>
          <a:prstGeom prst="rect">
            <a:avLst/>
          </a:prstGeom>
        </p:spPr>
      </p:pic>
      <p:sp>
        <p:nvSpPr>
          <p:cNvPr id="16" name="TextBox 15">
            <a:extLst>
              <a:ext uri="{FF2B5EF4-FFF2-40B4-BE49-F238E27FC236}">
                <a16:creationId xmlns:a16="http://schemas.microsoft.com/office/drawing/2014/main" id="{8180A41E-2066-67FD-81D3-70851E158F98}"/>
              </a:ext>
            </a:extLst>
          </p:cNvPr>
          <p:cNvSpPr txBox="1"/>
          <p:nvPr/>
        </p:nvSpPr>
        <p:spPr>
          <a:xfrm>
            <a:off x="5762268" y="6456132"/>
            <a:ext cx="6258392" cy="369332"/>
          </a:xfrm>
          <a:prstGeom prst="rect">
            <a:avLst/>
          </a:prstGeom>
          <a:noFill/>
        </p:spPr>
        <p:txBody>
          <a:bodyPr wrap="square">
            <a:spAutoFit/>
          </a:bodyPr>
          <a:lstStyle/>
          <a:p>
            <a:pPr algn="r"/>
            <a:r>
              <a:rPr lang="en-US" b="1" i="1" err="1">
                <a:latin typeface="Arial" panose="020B0604020202020204" pitchFamily="34" charset="0"/>
                <a:cs typeface="Arial" panose="020B0604020202020204" pitchFamily="34" charset="0"/>
              </a:rPr>
              <a:t>s</a:t>
            </a:r>
            <a:r>
              <a:rPr lang="en-US" sz="1800" b="1" i="1" err="1">
                <a:latin typeface="Arial" panose="020B0604020202020204" pitchFamily="34" charset="0"/>
                <a:cs typeface="Arial" panose="020B0604020202020204" pitchFamily="34" charset="0"/>
              </a:rPr>
              <a:t>eer.cancer.gov</a:t>
            </a:r>
            <a:endParaRPr lang="en-US" b="1" i="1"/>
          </a:p>
        </p:txBody>
      </p:sp>
    </p:spTree>
    <p:extLst>
      <p:ext uri="{BB962C8B-B14F-4D97-AF65-F5344CB8AC3E}">
        <p14:creationId xmlns:p14="http://schemas.microsoft.com/office/powerpoint/2010/main" val="1589314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A354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A9549-F29E-01BA-5034-D9F5A450646E}"/>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847140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328ABB-56BC-41C5-89B3-5BE984F5FF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4560177"/>
            <a:ext cx="3921117" cy="1342175"/>
          </a:xfrm>
          <a:prstGeom prst="rect">
            <a:avLst/>
          </a:prstGeom>
        </p:spPr>
      </p:pic>
      <p:cxnSp>
        <p:nvCxnSpPr>
          <p:cNvPr id="4" name="Straight Connector 3">
            <a:extLst>
              <a:ext uri="{FF2B5EF4-FFF2-40B4-BE49-F238E27FC236}">
                <a16:creationId xmlns:a16="http://schemas.microsoft.com/office/drawing/2014/main" id="{77F85148-FD3C-426F-BE3D-14A45869E44F}"/>
              </a:ext>
            </a:extLst>
          </p:cNvPr>
          <p:cNvCxnSpPr/>
          <p:nvPr/>
        </p:nvCxnSpPr>
        <p:spPr>
          <a:xfrm>
            <a:off x="5865091" y="858984"/>
            <a:ext cx="0" cy="5167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6385E99-916A-4562-A297-ECC206B2296A}"/>
              </a:ext>
            </a:extLst>
          </p:cNvPr>
          <p:cNvSpPr txBox="1"/>
          <p:nvPr/>
        </p:nvSpPr>
        <p:spPr>
          <a:xfrm>
            <a:off x="6326911" y="1076281"/>
            <a:ext cx="4615751" cy="415498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www.cancer.gov</a:t>
            </a:r>
          </a:p>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www.cancer.gov/espanol</a:t>
            </a:r>
          </a:p>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1-800-4-CANCER</a:t>
            </a:r>
          </a:p>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NCIinfo@nih.gov</a:t>
            </a:r>
          </a:p>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@NCIDirector</a:t>
            </a:r>
          </a:p>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@TheNCI</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3" name="TextBox 2">
            <a:extLst>
              <a:ext uri="{FF2B5EF4-FFF2-40B4-BE49-F238E27FC236}">
                <a16:creationId xmlns:a16="http://schemas.microsoft.com/office/drawing/2014/main" id="{DF0054A9-29EA-4C8A-9C22-4B7919D0A4E2}"/>
              </a:ext>
            </a:extLst>
          </p:cNvPr>
          <p:cNvSpPr txBox="1"/>
          <p:nvPr/>
        </p:nvSpPr>
        <p:spPr>
          <a:xfrm>
            <a:off x="755116" y="1999610"/>
            <a:ext cx="4576189" cy="230832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151"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Thank you! </a:t>
            </a:r>
          </a:p>
        </p:txBody>
      </p:sp>
    </p:spTree>
    <p:extLst>
      <p:ext uri="{BB962C8B-B14F-4D97-AF65-F5344CB8AC3E}">
        <p14:creationId xmlns:p14="http://schemas.microsoft.com/office/powerpoint/2010/main" val="240259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3D0D52D-0049-4168-5532-76BA76201A5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073" b="4552"/>
          <a:stretch/>
        </p:blipFill>
        <p:spPr bwMode="auto">
          <a:xfrm>
            <a:off x="0" y="0"/>
            <a:ext cx="12192000" cy="685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831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246C912-5584-2404-F151-23C6F27511E5}"/>
              </a:ext>
            </a:extLst>
          </p:cNvPr>
          <p:cNvGrpSpPr/>
          <p:nvPr/>
        </p:nvGrpSpPr>
        <p:grpSpPr>
          <a:xfrm>
            <a:off x="2181985" y="337309"/>
            <a:ext cx="7296033" cy="6044973"/>
            <a:chOff x="3591926" y="883728"/>
            <a:chExt cx="5647323" cy="5090544"/>
          </a:xfrm>
        </p:grpSpPr>
        <p:pic>
          <p:nvPicPr>
            <p:cNvPr id="9" name="Picture 8">
              <a:extLst>
                <a:ext uri="{FF2B5EF4-FFF2-40B4-BE49-F238E27FC236}">
                  <a16:creationId xmlns:a16="http://schemas.microsoft.com/office/drawing/2014/main" id="{596F7B48-34FD-6D88-1BCC-C7BE9990CC51}"/>
                </a:ext>
              </a:extLst>
            </p:cNvPr>
            <p:cNvPicPr>
              <a:picLocks noChangeAspect="1"/>
            </p:cNvPicPr>
            <p:nvPr/>
          </p:nvPicPr>
          <p:blipFill>
            <a:blip r:embed="rId3"/>
            <a:stretch>
              <a:fillRect/>
            </a:stretch>
          </p:blipFill>
          <p:spPr>
            <a:xfrm>
              <a:off x="3591926" y="883728"/>
              <a:ext cx="5647323" cy="5090544"/>
            </a:xfrm>
            <a:prstGeom prst="rect">
              <a:avLst/>
            </a:prstGeom>
          </p:spPr>
        </p:pic>
        <p:sp>
          <p:nvSpPr>
            <p:cNvPr id="25" name="Rectangle 24">
              <a:extLst>
                <a:ext uri="{FF2B5EF4-FFF2-40B4-BE49-F238E27FC236}">
                  <a16:creationId xmlns:a16="http://schemas.microsoft.com/office/drawing/2014/main" id="{EE106310-73BE-B60E-8147-C40DCDC4EDBC}"/>
                </a:ext>
              </a:extLst>
            </p:cNvPr>
            <p:cNvSpPr/>
            <p:nvPr/>
          </p:nvSpPr>
          <p:spPr>
            <a:xfrm>
              <a:off x="4815191" y="4893013"/>
              <a:ext cx="1927608" cy="340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4398A0F4-D698-93FB-F28A-8B33C00A6C16}"/>
              </a:ext>
            </a:extLst>
          </p:cNvPr>
          <p:cNvSpPr/>
          <p:nvPr/>
        </p:nvSpPr>
        <p:spPr>
          <a:xfrm>
            <a:off x="3749702" y="1006277"/>
            <a:ext cx="5185657" cy="194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9083E0-CB5C-832F-27CB-D9125C8978E3}"/>
              </a:ext>
            </a:extLst>
          </p:cNvPr>
          <p:cNvSpPr/>
          <p:nvPr/>
        </p:nvSpPr>
        <p:spPr>
          <a:xfrm>
            <a:off x="8601876" y="1200495"/>
            <a:ext cx="150067" cy="4318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Woman smiling">
            <a:extLst>
              <a:ext uri="{FF2B5EF4-FFF2-40B4-BE49-F238E27FC236}">
                <a16:creationId xmlns:a16="http://schemas.microsoft.com/office/drawing/2014/main" id="{6371F0ED-FCBF-46D2-59E2-96F7077EE3B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19" r="26086"/>
          <a:stretch/>
        </p:blipFill>
        <p:spPr>
          <a:xfrm>
            <a:off x="3474059" y="2276979"/>
            <a:ext cx="1188720" cy="1175869"/>
          </a:xfrm>
          <a:prstGeom prst="ellipse">
            <a:avLst/>
          </a:prstGeom>
          <a:solidFill>
            <a:srgbClr val="0070C0"/>
          </a:solidFill>
          <a:ln w="19050">
            <a:solidFill>
              <a:schemeClr val="accent1"/>
            </a:solidFill>
          </a:ln>
          <a:effectLst/>
        </p:spPr>
      </p:pic>
      <p:pic>
        <p:nvPicPr>
          <p:cNvPr id="15" name="Picture 14" descr="Three elderly women enjoying a light hearted moment">
            <a:extLst>
              <a:ext uri="{FF2B5EF4-FFF2-40B4-BE49-F238E27FC236}">
                <a16:creationId xmlns:a16="http://schemas.microsoft.com/office/drawing/2014/main" id="{F1846B57-FFF1-0EAA-182F-58CC7C42FEC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5298" r="8280"/>
          <a:stretch/>
        </p:blipFill>
        <p:spPr>
          <a:xfrm>
            <a:off x="6302047" y="921489"/>
            <a:ext cx="1275453" cy="1280160"/>
          </a:xfrm>
          <a:prstGeom prst="ellipse">
            <a:avLst/>
          </a:prstGeom>
          <a:solidFill>
            <a:srgbClr val="0070C0"/>
          </a:solidFill>
          <a:ln w="19050">
            <a:solidFill>
              <a:schemeClr val="accent1"/>
            </a:solidFill>
          </a:ln>
          <a:effectLst/>
        </p:spPr>
      </p:pic>
      <p:pic>
        <p:nvPicPr>
          <p:cNvPr id="20" name="Picture 19" descr="EMT worker">
            <a:extLst>
              <a:ext uri="{FF2B5EF4-FFF2-40B4-BE49-F238E27FC236}">
                <a16:creationId xmlns:a16="http://schemas.microsoft.com/office/drawing/2014/main" id="{090854A6-B44F-5D0F-A1AE-85E842BC3C8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34009"/>
          <a:stretch/>
        </p:blipFill>
        <p:spPr>
          <a:xfrm>
            <a:off x="7488844" y="3678392"/>
            <a:ext cx="1263099" cy="1280160"/>
          </a:xfrm>
          <a:prstGeom prst="ellipse">
            <a:avLst/>
          </a:prstGeom>
          <a:solidFill>
            <a:srgbClr val="0070C0"/>
          </a:solidFill>
          <a:ln w="19050">
            <a:solidFill>
              <a:schemeClr val="accent1"/>
            </a:solidFill>
          </a:ln>
          <a:effectLst/>
        </p:spPr>
      </p:pic>
      <p:pic>
        <p:nvPicPr>
          <p:cNvPr id="21" name="Picture 20" descr="Female doctor leaning">
            <a:extLst>
              <a:ext uri="{FF2B5EF4-FFF2-40B4-BE49-F238E27FC236}">
                <a16:creationId xmlns:a16="http://schemas.microsoft.com/office/drawing/2014/main" id="{9D521828-958C-382C-8E75-F62F8984383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33824"/>
          <a:stretch/>
        </p:blipFill>
        <p:spPr>
          <a:xfrm>
            <a:off x="5607982" y="3808655"/>
            <a:ext cx="1280160" cy="1289642"/>
          </a:xfrm>
          <a:prstGeom prst="ellipse">
            <a:avLst/>
          </a:prstGeom>
          <a:solidFill>
            <a:srgbClr val="0070C0"/>
          </a:solidFill>
          <a:ln w="19050">
            <a:solidFill>
              <a:schemeClr val="accent1"/>
            </a:solidFill>
          </a:ln>
          <a:effectLst/>
        </p:spPr>
      </p:pic>
      <p:pic>
        <p:nvPicPr>
          <p:cNvPr id="22" name="Picture 21" descr="Portrait of gray haired woman in ponytail">
            <a:extLst>
              <a:ext uri="{FF2B5EF4-FFF2-40B4-BE49-F238E27FC236}">
                <a16:creationId xmlns:a16="http://schemas.microsoft.com/office/drawing/2014/main" id="{777EFCE8-9327-02FD-2113-0BA86A0B90A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20637" r="13372"/>
          <a:stretch/>
        </p:blipFill>
        <p:spPr>
          <a:xfrm>
            <a:off x="3727399" y="553861"/>
            <a:ext cx="1280160" cy="1293268"/>
          </a:xfrm>
          <a:prstGeom prst="ellipse">
            <a:avLst/>
          </a:prstGeom>
          <a:solidFill>
            <a:srgbClr val="0070C0"/>
          </a:solidFill>
          <a:ln w="19050">
            <a:solidFill>
              <a:schemeClr val="accent1"/>
            </a:solidFill>
          </a:ln>
          <a:effectLst/>
        </p:spPr>
      </p:pic>
      <p:pic>
        <p:nvPicPr>
          <p:cNvPr id="23" name="Picture 22" descr="Elderly woman on a field">
            <a:extLst>
              <a:ext uri="{FF2B5EF4-FFF2-40B4-BE49-F238E27FC236}">
                <a16:creationId xmlns:a16="http://schemas.microsoft.com/office/drawing/2014/main" id="{BB13F9C7-B743-D81E-5F4A-EB1338F236C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33699"/>
          <a:stretch/>
        </p:blipFill>
        <p:spPr>
          <a:xfrm>
            <a:off x="8501360" y="1838420"/>
            <a:ext cx="1275539" cy="1280160"/>
          </a:xfrm>
          <a:prstGeom prst="ellipse">
            <a:avLst/>
          </a:prstGeom>
          <a:solidFill>
            <a:srgbClr val="0070C0"/>
          </a:solidFill>
          <a:ln w="19050">
            <a:solidFill>
              <a:schemeClr val="accent1"/>
            </a:solidFill>
          </a:ln>
          <a:effectLst/>
        </p:spPr>
      </p:pic>
      <p:pic>
        <p:nvPicPr>
          <p:cNvPr id="24" name="Picture 23" descr="Mixed raced teen">
            <a:extLst>
              <a:ext uri="{FF2B5EF4-FFF2-40B4-BE49-F238E27FC236}">
                <a16:creationId xmlns:a16="http://schemas.microsoft.com/office/drawing/2014/main" id="{335A99B2-A850-6BC8-1961-24A9E544CAD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36441"/>
          <a:stretch/>
        </p:blipFill>
        <p:spPr>
          <a:xfrm>
            <a:off x="5234079" y="2045032"/>
            <a:ext cx="1220488" cy="1280160"/>
          </a:xfrm>
          <a:prstGeom prst="ellipse">
            <a:avLst/>
          </a:prstGeom>
          <a:solidFill>
            <a:srgbClr val="0070C0"/>
          </a:solidFill>
          <a:ln w="1905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572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FCE30CF-B042-C808-8225-247D9921B4F7}"/>
              </a:ext>
            </a:extLst>
          </p:cNvPr>
          <p:cNvSpPr/>
          <p:nvPr/>
        </p:nvSpPr>
        <p:spPr>
          <a:xfrm>
            <a:off x="638445" y="3648752"/>
            <a:ext cx="4298622" cy="1734320"/>
          </a:xfrm>
          <a:prstGeom prst="rect">
            <a:avLst/>
          </a:prstGeom>
          <a:solidFill>
            <a:srgbClr val="ED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894FD51-559E-C429-9705-D9F451FE3EC0}"/>
              </a:ext>
            </a:extLst>
          </p:cNvPr>
          <p:cNvSpPr>
            <a:spLocks noGrp="1"/>
          </p:cNvSpPr>
          <p:nvPr>
            <p:ph type="title"/>
          </p:nvPr>
        </p:nvSpPr>
        <p:spPr>
          <a:xfrm>
            <a:off x="515469" y="242517"/>
            <a:ext cx="11311738" cy="1325563"/>
          </a:xfrm>
        </p:spPr>
        <p:txBody>
          <a:bodyPr>
            <a:normAutofit/>
          </a:bodyPr>
          <a:lstStyle/>
          <a:p>
            <a:pPr>
              <a:lnSpc>
                <a:spcPct val="100000"/>
              </a:lnSpc>
            </a:pPr>
            <a:r>
              <a:rPr lang="en-US" sz="3600" dirty="0"/>
              <a:t>Achieving the Cancer Moonshot Goals</a:t>
            </a:r>
            <a:endParaRPr lang="en-US" sz="3200" b="0" i="1" dirty="0"/>
          </a:p>
        </p:txBody>
      </p:sp>
      <p:pic>
        <p:nvPicPr>
          <p:cNvPr id="20" name="Picture 2">
            <a:extLst>
              <a:ext uri="{FF2B5EF4-FFF2-40B4-BE49-F238E27FC236}">
                <a16:creationId xmlns:a16="http://schemas.microsoft.com/office/drawing/2014/main" id="{ED65E2C4-809F-ABAB-B1DC-5D56824E0F1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691" t="24451" r="2418"/>
          <a:stretch/>
        </p:blipFill>
        <p:spPr bwMode="auto">
          <a:xfrm>
            <a:off x="5068478" y="1821163"/>
            <a:ext cx="6633502" cy="39197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E74AC9A-8C1F-C360-1E62-B4F818B93CCF}"/>
              </a:ext>
            </a:extLst>
          </p:cNvPr>
          <p:cNvSpPr/>
          <p:nvPr/>
        </p:nvSpPr>
        <p:spPr>
          <a:xfrm>
            <a:off x="641021" y="1821164"/>
            <a:ext cx="4298623" cy="2102404"/>
          </a:xfrm>
          <a:prstGeom prst="rect">
            <a:avLst/>
          </a:prstGeom>
          <a:solidFill>
            <a:srgbClr val="2364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0291B4F-ABFA-41B3-049C-D1C11BD61241}"/>
              </a:ext>
            </a:extLst>
          </p:cNvPr>
          <p:cNvSpPr txBox="1"/>
          <p:nvPr/>
        </p:nvSpPr>
        <p:spPr>
          <a:xfrm>
            <a:off x="742030" y="1922465"/>
            <a:ext cx="4096603" cy="1938992"/>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2800" i="0" u="none" strike="noStrike" kern="1200" cap="none" spc="0" normalizeH="0" baseline="0" noProof="0">
                <a:ln>
                  <a:noFill/>
                </a:ln>
                <a:solidFill>
                  <a:srgbClr val="FCE883"/>
                </a:solidFill>
                <a:effectLst/>
                <a:uLnTx/>
                <a:uFillTx/>
                <a:latin typeface="Arial Narrow" panose="020B0606020202030204" pitchFamily="34" charset="0"/>
                <a:cs typeface="Arial" panose="020B0604020202020204" pitchFamily="34" charset="0"/>
              </a:rPr>
              <a:t>REDUCE CANCER MORTALITY BY AT LEAST </a:t>
            </a:r>
          </a:p>
          <a:p>
            <a:pPr marL="0" marR="0" lvl="0" indent="0" algn="ctr" defTabSz="4572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a:ln>
                  <a:noFill/>
                </a:ln>
                <a:solidFill>
                  <a:srgbClr val="FFF7BC"/>
                </a:solidFill>
                <a:effectLst/>
                <a:uLnTx/>
                <a:uFillTx/>
                <a:latin typeface="Arial" panose="020B0604020202020204" pitchFamily="34" charset="0"/>
                <a:ea typeface="+mn-ea"/>
                <a:cs typeface="Arial" panose="020B0604020202020204" pitchFamily="34" charset="0"/>
              </a:rPr>
              <a:t>50%</a:t>
            </a:r>
            <a:r>
              <a:rPr kumimoji="0" lang="en-US" sz="3600" b="1" i="0" u="none" strike="noStrike" kern="1200" cap="none" spc="0" normalizeH="0" baseline="0" noProof="0">
                <a:ln>
                  <a:noFill/>
                </a:ln>
                <a:solidFill>
                  <a:srgbClr val="FCE883"/>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spcBef>
                <a:spcPts val="0"/>
              </a:spcBef>
              <a:spcAft>
                <a:spcPts val="0"/>
              </a:spcAft>
              <a:buClrTx/>
              <a:buSzTx/>
              <a:buFontTx/>
              <a:buNone/>
              <a:tabLst/>
              <a:defRPr/>
            </a:pPr>
            <a:r>
              <a:rPr lang="en-US" sz="2800">
                <a:solidFill>
                  <a:srgbClr val="FCE883"/>
                </a:solidFill>
                <a:latin typeface="Arial Narrow" panose="020B0606020202030204" pitchFamily="34" charset="0"/>
                <a:cs typeface="Arial" panose="020B0604020202020204" pitchFamily="34" charset="0"/>
              </a:rPr>
              <a:t>over the next 25 years</a:t>
            </a:r>
          </a:p>
        </p:txBody>
      </p:sp>
      <p:sp>
        <p:nvSpPr>
          <p:cNvPr id="23" name="TextBox 22">
            <a:extLst>
              <a:ext uri="{FF2B5EF4-FFF2-40B4-BE49-F238E27FC236}">
                <a16:creationId xmlns:a16="http://schemas.microsoft.com/office/drawing/2014/main" id="{2753E4B7-8EEA-DA6C-C737-32D740E6A322}"/>
              </a:ext>
            </a:extLst>
          </p:cNvPr>
          <p:cNvSpPr txBox="1"/>
          <p:nvPr/>
        </p:nvSpPr>
        <p:spPr>
          <a:xfrm>
            <a:off x="785318" y="3962758"/>
            <a:ext cx="3999717" cy="124649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2500" b="0" i="0" u="none" strike="noStrike" kern="1200" cap="none" spc="0" normalizeH="0" baseline="0" noProof="0">
                <a:ln>
                  <a:noFill/>
                </a:ln>
                <a:solidFill>
                  <a:srgbClr val="23646A"/>
                </a:solidFill>
                <a:effectLst/>
                <a:uLnTx/>
                <a:uFillTx/>
                <a:latin typeface="Arial Narrow" panose="020B0606020202030204" pitchFamily="34" charset="0"/>
                <a:cs typeface="Arial" panose="020B0604020202020204" pitchFamily="34" charset="0"/>
              </a:rPr>
              <a:t>and improve the experience of people and their families living with and surviving cancer</a:t>
            </a:r>
            <a:r>
              <a:rPr lang="en-US" sz="2500">
                <a:solidFill>
                  <a:srgbClr val="23646A"/>
                </a:solidFill>
                <a:latin typeface="Arial Narrow" panose="020B0606020202030204" pitchFamily="34" charset="0"/>
                <a:cs typeface="Arial" panose="020B0604020202020204" pitchFamily="34" charset="0"/>
              </a:rPr>
              <a:t>.</a:t>
            </a:r>
            <a:r>
              <a:rPr kumimoji="0" lang="en-US" sz="2500" b="0" i="0" u="none" strike="noStrike" kern="1200" cap="none" spc="0" normalizeH="0" baseline="0" noProof="0">
                <a:ln>
                  <a:noFill/>
                </a:ln>
                <a:solidFill>
                  <a:prstClr val="white"/>
                </a:solidFill>
                <a:effectLst/>
                <a:uLnTx/>
                <a:uFillTx/>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1736379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BBBAD-420D-C7F1-CA6C-10D369B3C433}"/>
              </a:ext>
            </a:extLst>
          </p:cNvPr>
          <p:cNvPicPr>
            <a:picLocks noChangeAspect="1"/>
          </p:cNvPicPr>
          <p:nvPr/>
        </p:nvPicPr>
        <p:blipFill>
          <a:blip r:embed="rId2"/>
          <a:stretch>
            <a:fillRect/>
          </a:stretch>
        </p:blipFill>
        <p:spPr>
          <a:xfrm>
            <a:off x="7654948" y="997854"/>
            <a:ext cx="3789193" cy="4862292"/>
          </a:xfrm>
          <a:prstGeom prst="rect">
            <a:avLst/>
          </a:prstGeom>
          <a:ln>
            <a:solidFill>
              <a:schemeClr val="bg2">
                <a:lumMod val="75000"/>
              </a:schemeClr>
            </a:solidFill>
          </a:ln>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663DD4B5-9CAA-E777-CD40-3E46FDF280C4}"/>
              </a:ext>
            </a:extLst>
          </p:cNvPr>
          <p:cNvSpPr/>
          <p:nvPr/>
        </p:nvSpPr>
        <p:spPr>
          <a:xfrm>
            <a:off x="-4713" y="0"/>
            <a:ext cx="7098384" cy="6858000"/>
          </a:xfrm>
          <a:prstGeom prst="rect">
            <a:avLst/>
          </a:prstGeom>
          <a:solidFill>
            <a:srgbClr val="471F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132D208-D239-D179-1932-837CFD064A8A}"/>
              </a:ext>
            </a:extLst>
          </p:cNvPr>
          <p:cNvPicPr>
            <a:picLocks noChangeAspect="1"/>
          </p:cNvPicPr>
          <p:nvPr/>
        </p:nvPicPr>
        <p:blipFill rotWithShape="1">
          <a:blip r:embed="rId3"/>
          <a:srcRect l="11941" t="-13745" r="11941" b="13745"/>
          <a:stretch/>
        </p:blipFill>
        <p:spPr>
          <a:xfrm>
            <a:off x="0" y="1028492"/>
            <a:ext cx="7098384" cy="2400508"/>
          </a:xfrm>
          <a:prstGeom prst="rect">
            <a:avLst/>
          </a:prstGeom>
          <a:solidFill>
            <a:srgbClr val="471F39"/>
          </a:solidFill>
        </p:spPr>
      </p:pic>
      <p:sp>
        <p:nvSpPr>
          <p:cNvPr id="10" name="TextBox 9">
            <a:extLst>
              <a:ext uri="{FF2B5EF4-FFF2-40B4-BE49-F238E27FC236}">
                <a16:creationId xmlns:a16="http://schemas.microsoft.com/office/drawing/2014/main" id="{41430181-DE66-577E-D289-3251F584FC02}"/>
              </a:ext>
            </a:extLst>
          </p:cNvPr>
          <p:cNvSpPr txBox="1"/>
          <p:nvPr/>
        </p:nvSpPr>
        <p:spPr>
          <a:xfrm>
            <a:off x="572680" y="3326818"/>
            <a:ext cx="6094428" cy="646331"/>
          </a:xfrm>
          <a:prstGeom prst="rect">
            <a:avLst/>
          </a:prstGeom>
          <a:noFill/>
        </p:spPr>
        <p:txBody>
          <a:bodyPr wrap="square">
            <a:spAutoFit/>
          </a:bodyPr>
          <a:lstStyle/>
          <a:p>
            <a:pPr algn="ctr"/>
            <a:r>
              <a:rPr lang="en-US" sz="3600" err="1">
                <a:solidFill>
                  <a:srgbClr val="F5EBE2"/>
                </a:solidFill>
                <a:latin typeface="Arial Narrow" panose="020B0606020202030204" pitchFamily="34" charset="0"/>
              </a:rPr>
              <a:t>NationalCancerPlan.cancer.gov</a:t>
            </a:r>
            <a:endParaRPr lang="en-US" sz="3600">
              <a:solidFill>
                <a:srgbClr val="F5EBE2"/>
              </a:solidFill>
              <a:latin typeface="Arial Narrow" panose="020B0606020202030204" pitchFamily="34" charset="0"/>
            </a:endParaRPr>
          </a:p>
        </p:txBody>
      </p:sp>
    </p:spTree>
    <p:extLst>
      <p:ext uri="{BB962C8B-B14F-4D97-AF65-F5344CB8AC3E}">
        <p14:creationId xmlns:p14="http://schemas.microsoft.com/office/powerpoint/2010/main" val="14635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EEFBF-E117-ED34-5F70-C7A814E74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6321" y="1508760"/>
            <a:ext cx="3840480" cy="3840480"/>
          </a:xfrm>
          <a:prstGeom prst="rect">
            <a:avLst/>
          </a:prstGeom>
        </p:spPr>
      </p:pic>
      <p:sp>
        <p:nvSpPr>
          <p:cNvPr id="2" name="Rectangle 1">
            <a:extLst>
              <a:ext uri="{FF2B5EF4-FFF2-40B4-BE49-F238E27FC236}">
                <a16:creationId xmlns:a16="http://schemas.microsoft.com/office/drawing/2014/main" id="{C64C92C0-4BE4-5B9E-A5EB-E1E17378A50B}"/>
              </a:ext>
            </a:extLst>
          </p:cNvPr>
          <p:cNvSpPr/>
          <p:nvPr/>
        </p:nvSpPr>
        <p:spPr>
          <a:xfrm>
            <a:off x="0" y="0"/>
            <a:ext cx="6872140" cy="6858000"/>
          </a:xfrm>
          <a:prstGeom prst="rect">
            <a:avLst/>
          </a:prstGeom>
          <a:solidFill>
            <a:srgbClr val="D4B4C8">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75FBEB9-A636-9A50-52C9-FE371822BBF7}"/>
              </a:ext>
            </a:extLst>
          </p:cNvPr>
          <p:cNvSpPr txBox="1"/>
          <p:nvPr/>
        </p:nvSpPr>
        <p:spPr>
          <a:xfrm>
            <a:off x="474429" y="1692339"/>
            <a:ext cx="5923282" cy="3473322"/>
          </a:xfrm>
          <a:prstGeom prst="rect">
            <a:avLst/>
          </a:prstGeom>
        </p:spPr>
        <p:txBody>
          <a:bodyPr vert="horz" lIns="91440" tIns="45720" rIns="91440" bIns="45720" rtlCol="0" anchor="t">
            <a:normAutofit/>
          </a:bodyPr>
          <a:lstStyle/>
          <a:p>
            <a:pPr>
              <a:lnSpc>
                <a:spcPct val="120000"/>
              </a:lnSpc>
              <a:spcBef>
                <a:spcPct val="0"/>
              </a:spcBef>
              <a:spcAft>
                <a:spcPts val="600"/>
              </a:spcAft>
            </a:pPr>
            <a:r>
              <a:rPr lang="en-US" sz="4400" b="1" i="0" spc="-150">
                <a:effectLst/>
                <a:latin typeface="Arial" panose="020B0604020202020204" pitchFamily="34" charset="0"/>
                <a:ea typeface="+mj-ea"/>
                <a:cs typeface="Arial" panose="020B0604020202020204" pitchFamily="34" charset="0"/>
              </a:rPr>
              <a:t>All people and society adopt proven strategies that reduce the risk of cancer.</a:t>
            </a:r>
            <a:endParaRPr lang="en-US" sz="4400" b="1" spc="-15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06158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EC989-CAD4-F0BF-8603-6B1BD7CE1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68" y="1364148"/>
            <a:ext cx="3840480" cy="3840480"/>
          </a:xfrm>
          <a:prstGeom prst="rect">
            <a:avLst/>
          </a:prstGeom>
        </p:spPr>
      </p:pic>
      <p:sp>
        <p:nvSpPr>
          <p:cNvPr id="3" name="Rectangle 2">
            <a:extLst>
              <a:ext uri="{FF2B5EF4-FFF2-40B4-BE49-F238E27FC236}">
                <a16:creationId xmlns:a16="http://schemas.microsoft.com/office/drawing/2014/main" id="{DB59DDBB-7975-6323-7A29-50FEA424BFD9}"/>
              </a:ext>
            </a:extLst>
          </p:cNvPr>
          <p:cNvSpPr/>
          <p:nvPr/>
        </p:nvSpPr>
        <p:spPr>
          <a:xfrm>
            <a:off x="5137608" y="0"/>
            <a:ext cx="7054392" cy="6858000"/>
          </a:xfrm>
          <a:prstGeom prst="rect">
            <a:avLst/>
          </a:prstGeom>
          <a:solidFill>
            <a:srgbClr val="58B5B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179475B-18F6-36F4-8450-5D3FE439F7B3}"/>
              </a:ext>
            </a:extLst>
          </p:cNvPr>
          <p:cNvSpPr txBox="1"/>
          <p:nvPr/>
        </p:nvSpPr>
        <p:spPr>
          <a:xfrm>
            <a:off x="5733068" y="1242966"/>
            <a:ext cx="6027255" cy="4372067"/>
          </a:xfrm>
          <a:prstGeom prst="rect">
            <a:avLst/>
          </a:prstGeom>
        </p:spPr>
        <p:txBody>
          <a:bodyPr vert="horz" lIns="91440" tIns="45720" rIns="91440" bIns="45720" rtlCol="0">
            <a:normAutofit/>
          </a:bodyPr>
          <a:lstStyle/>
          <a:p>
            <a:pPr>
              <a:lnSpc>
                <a:spcPct val="130000"/>
              </a:lnSpc>
              <a:spcAft>
                <a:spcPts val="600"/>
              </a:spcAft>
            </a:pPr>
            <a:r>
              <a:rPr lang="en-US" sz="4000" b="1" spc="-150">
                <a:latin typeface="Arial" panose="020B0604020202020204" pitchFamily="34" charset="0"/>
                <a:ea typeface="+mj-ea"/>
                <a:cs typeface="Arial" panose="020B0604020202020204" pitchFamily="34" charset="0"/>
              </a:rPr>
              <a:t>Cancers are detected and treated at early stages, enabling more effective treatment and reducing morbidity and mortality.</a:t>
            </a:r>
          </a:p>
        </p:txBody>
      </p:sp>
    </p:spTree>
    <p:extLst>
      <p:ext uri="{BB962C8B-B14F-4D97-AF65-F5344CB8AC3E}">
        <p14:creationId xmlns:p14="http://schemas.microsoft.com/office/powerpoint/2010/main" val="2370593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E42359-0CEF-7D31-33CB-C1A69F90D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6031" y="1301974"/>
            <a:ext cx="3838633" cy="3838633"/>
          </a:xfrm>
          <a:prstGeom prst="rect">
            <a:avLst/>
          </a:prstGeom>
        </p:spPr>
      </p:pic>
      <p:sp>
        <p:nvSpPr>
          <p:cNvPr id="3" name="Rectangle 2">
            <a:extLst>
              <a:ext uri="{FF2B5EF4-FFF2-40B4-BE49-F238E27FC236}">
                <a16:creationId xmlns:a16="http://schemas.microsoft.com/office/drawing/2014/main" id="{50474B57-52AA-1F39-BAF0-287345C03EB4}"/>
              </a:ext>
            </a:extLst>
          </p:cNvPr>
          <p:cNvSpPr/>
          <p:nvPr/>
        </p:nvSpPr>
        <p:spPr>
          <a:xfrm>
            <a:off x="0" y="-319"/>
            <a:ext cx="7004115" cy="6858000"/>
          </a:xfrm>
          <a:prstGeom prst="rect">
            <a:avLst/>
          </a:prstGeom>
          <a:solidFill>
            <a:srgbClr val="FFE5B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0E603B-EE05-1CD0-5095-69078266D675}"/>
              </a:ext>
            </a:extLst>
          </p:cNvPr>
          <p:cNvSpPr txBox="1"/>
          <p:nvPr/>
        </p:nvSpPr>
        <p:spPr>
          <a:xfrm>
            <a:off x="508994" y="1438888"/>
            <a:ext cx="6114959" cy="3979585"/>
          </a:xfrm>
          <a:prstGeom prst="rect">
            <a:avLst/>
          </a:prstGeom>
        </p:spPr>
        <p:txBody>
          <a:bodyPr vert="horz" lIns="91440" tIns="45720" rIns="91440" bIns="45720" rtlCol="0" anchor="ctr">
            <a:noAutofit/>
          </a:bodyPr>
          <a:lstStyle/>
          <a:p>
            <a:pPr>
              <a:spcAft>
                <a:spcPts val="600"/>
              </a:spcAft>
            </a:pPr>
            <a:r>
              <a:rPr lang="en-US" sz="4000" b="1" spc="-150">
                <a:latin typeface="Arial" panose="020B0604020202020204" pitchFamily="34" charset="0"/>
                <a:ea typeface="+mj-ea"/>
                <a:cs typeface="Arial" panose="020B0604020202020204" pitchFamily="34" charset="0"/>
              </a:rPr>
              <a:t>Effective treatment, with minimal side effects, is accessible to all people with all cancers, including those with rare cancers, metastatic cancers, and treatment-resistant disease.</a:t>
            </a:r>
          </a:p>
        </p:txBody>
      </p:sp>
    </p:spTree>
    <p:extLst>
      <p:ext uri="{BB962C8B-B14F-4D97-AF65-F5344CB8AC3E}">
        <p14:creationId xmlns:p14="http://schemas.microsoft.com/office/powerpoint/2010/main" val="694928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4E47C5-EC32-6497-BEC3-A992364BBDF4}"/>
              </a:ext>
            </a:extLst>
          </p:cNvPr>
          <p:cNvSpPr/>
          <p:nvPr/>
        </p:nvSpPr>
        <p:spPr>
          <a:xfrm>
            <a:off x="5957740" y="0"/>
            <a:ext cx="6234259" cy="6858000"/>
          </a:xfrm>
          <a:prstGeom prst="rect">
            <a:avLst/>
          </a:prstGeom>
          <a:solidFill>
            <a:srgbClr val="FFB59C">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2DBE8D-5B7B-0870-AD67-626ECF4CB9C0}"/>
              </a:ext>
            </a:extLst>
          </p:cNvPr>
          <p:cNvSpPr txBox="1"/>
          <p:nvPr/>
        </p:nvSpPr>
        <p:spPr>
          <a:xfrm>
            <a:off x="6548487" y="565275"/>
            <a:ext cx="5255609" cy="5727449"/>
          </a:xfrm>
          <a:prstGeom prst="rect">
            <a:avLst/>
          </a:prstGeom>
        </p:spPr>
        <p:txBody>
          <a:bodyPr vert="horz" lIns="91440" tIns="45720" rIns="91440" bIns="45720" rtlCol="0">
            <a:noAutofit/>
          </a:bodyPr>
          <a:lstStyle/>
          <a:p>
            <a:pPr>
              <a:spcAft>
                <a:spcPts val="600"/>
              </a:spcAft>
            </a:pPr>
            <a:r>
              <a:rPr lang="en-US" sz="4000" b="1" spc="-150">
                <a:latin typeface="Arial" panose="020B0604020202020204" pitchFamily="34" charset="0"/>
                <a:ea typeface="+mj-ea"/>
                <a:cs typeface="Arial" panose="020B0604020202020204" pitchFamily="34" charset="0"/>
              </a:rPr>
              <a:t>Disparities in cancer risk factors, incidence, treatment side effects, and mortality are eliminated through equitable access to prevention, screening, treatment, and survivorship care.</a:t>
            </a:r>
          </a:p>
        </p:txBody>
      </p:sp>
      <p:pic>
        <p:nvPicPr>
          <p:cNvPr id="2" name="Picture 1">
            <a:extLst>
              <a:ext uri="{FF2B5EF4-FFF2-40B4-BE49-F238E27FC236}">
                <a16:creationId xmlns:a16="http://schemas.microsoft.com/office/drawing/2014/main" id="{4D298492-7C88-4F81-B20D-A4D4DC8CC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618" y="1347724"/>
            <a:ext cx="3840480" cy="3840480"/>
          </a:xfrm>
          <a:prstGeom prst="rect">
            <a:avLst/>
          </a:prstGeom>
        </p:spPr>
      </p:pic>
    </p:spTree>
    <p:extLst>
      <p:ext uri="{BB962C8B-B14F-4D97-AF65-F5344CB8AC3E}">
        <p14:creationId xmlns:p14="http://schemas.microsoft.com/office/powerpoint/2010/main" val="35812844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B7DBA19E39024999AB84B516BD6038" ma:contentTypeVersion="14" ma:contentTypeDescription="Create a new document." ma:contentTypeScope="" ma:versionID="71df846b9923901223b7d07eb21ee9bd">
  <xsd:schema xmlns:xsd="http://www.w3.org/2001/XMLSchema" xmlns:xs="http://www.w3.org/2001/XMLSchema" xmlns:p="http://schemas.microsoft.com/office/2006/metadata/properties" xmlns:ns2="4cabd837-baed-4340-9f09-59c3910dd019" xmlns:ns3="41264b41-7ec3-41ec-b175-263949d98eed" targetNamespace="http://schemas.microsoft.com/office/2006/metadata/properties" ma:root="true" ma:fieldsID="c6b9ea9bea26de7de99cc1b4aa13278a" ns2:_="" ns3:_="">
    <xsd:import namespace="4cabd837-baed-4340-9f09-59c3910dd019"/>
    <xsd:import namespace="41264b41-7ec3-41ec-b175-263949d98ee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abd837-baed-4340-9f09-59c3910dd0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Notes" ma:index="21"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264b41-7ec3-41ec-b175-263949d98ee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c34c2b3-d0b5-42b5-ba70-ae10fb928e75}" ma:internalName="TaxCatchAll" ma:showField="CatchAllData" ma:web="41264b41-7ec3-41ec-b175-263949d98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1264b41-7ec3-41ec-b175-263949d98eed" xsi:nil="true"/>
    <lcf76f155ced4ddcb4097134ff3c332f xmlns="4cabd837-baed-4340-9f09-59c3910dd019">
      <Terms xmlns="http://schemas.microsoft.com/office/infopath/2007/PartnerControls"/>
    </lcf76f155ced4ddcb4097134ff3c332f>
    <Notes xmlns="4cabd837-baed-4340-9f09-59c3910dd0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4BF5E5-0D90-42EB-81CB-2D3D8B3EB50A}">
  <ds:schemaRefs>
    <ds:schemaRef ds:uri="41264b41-7ec3-41ec-b175-263949d98eed"/>
    <ds:schemaRef ds:uri="4cabd837-baed-4340-9f09-59c3910dd0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BAC3DA5-DE32-4419-97BE-4B664A5C8D6B}">
  <ds:schemaRefs>
    <ds:schemaRef ds:uri="http://purl.org/dc/dcmitype/"/>
    <ds:schemaRef ds:uri="http://schemas.openxmlformats.org/package/2006/metadata/core-properties"/>
    <ds:schemaRef ds:uri="4cabd837-baed-4340-9f09-59c3910dd019"/>
    <ds:schemaRef ds:uri="http://purl.org/dc/elements/1.1/"/>
    <ds:schemaRef ds:uri="http://purl.org/dc/terms/"/>
    <ds:schemaRef ds:uri="41264b41-7ec3-41ec-b175-263949d98eed"/>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0970FB5-FC0A-450B-AFB7-8F7ECAFFE37A}">
  <ds:schemaRefs>
    <ds:schemaRef ds:uri="http://schemas.microsoft.com/sharepoint/v3/contenttype/forms"/>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emplate>Office Theme</Template>
  <TotalTime>100</TotalTime>
  <Words>445</Words>
  <Application>Microsoft Macintosh PowerPoint</Application>
  <PresentationFormat>Widescreen</PresentationFormat>
  <Paragraphs>53</Paragraphs>
  <Slides>18</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Arial Narrow</vt:lpstr>
      <vt:lpstr>Calibri</vt:lpstr>
      <vt:lpstr>Calibri Light</vt:lpstr>
      <vt:lpstr>Segoe UI</vt:lpstr>
      <vt:lpstr>Office Theme</vt:lpstr>
      <vt:lpstr>1_Office Theme</vt:lpstr>
      <vt:lpstr>Tribute to Research Participants  Together, We Will End Cancer As We Know It </vt:lpstr>
      <vt:lpstr>PowerPoint Presentation</vt:lpstr>
      <vt:lpstr>PowerPoint Presentation</vt:lpstr>
      <vt:lpstr>Achieving the Cancer Moonshot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NCI’s Contributions to Our Shared Goals</vt:lpstr>
      <vt:lpstr>PowerPoint Presentation</vt:lpstr>
      <vt:lpstr>Breast Cancer Mortality (1975 – 2020)</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Ending Cancer As We Know It:  Everyone Has A Role</dc:title>
  <dc:creator>Marciel, Kelli (NIH/NCI) [E]</dc:creator>
  <cp:lastModifiedBy>Pak, Esther (NIH/NCI) [C]</cp:lastModifiedBy>
  <cp:revision>4</cp:revision>
  <cp:lastPrinted>2023-05-30T17:54:23Z</cp:lastPrinted>
  <dcterms:created xsi:type="dcterms:W3CDTF">2023-05-14T01:05:32Z</dcterms:created>
  <dcterms:modified xsi:type="dcterms:W3CDTF">2023-06-02T14:36:42Z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0x010100C8B7DBA19E39024999AB84B516BD6038</vt:lpwstr>
  </property>
  <property fmtid="{D5CDD505-2E9C-101B-9397-08002B2CF9AE}" pid="3" name="MediaServiceImageTags">
    <vt:lpwstr/>
  </property>
</Properties>
</file>