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83" r:id="rId4"/>
  </p:sldMasterIdLst>
  <p:notesMasterIdLst>
    <p:notesMasterId r:id="rId45"/>
  </p:notesMasterIdLst>
  <p:handoutMasterIdLst>
    <p:handoutMasterId r:id="rId46"/>
  </p:handoutMasterIdLst>
  <p:sldIdLst>
    <p:sldId id="346" r:id="rId5"/>
    <p:sldId id="377" r:id="rId6"/>
    <p:sldId id="2145706376" r:id="rId7"/>
    <p:sldId id="311" r:id="rId8"/>
    <p:sldId id="2145706357" r:id="rId9"/>
    <p:sldId id="2145706364" r:id="rId10"/>
    <p:sldId id="359" r:id="rId11"/>
    <p:sldId id="2145706365" r:id="rId12"/>
    <p:sldId id="2145706368" r:id="rId13"/>
    <p:sldId id="2145706369" r:id="rId14"/>
    <p:sldId id="363" r:id="rId15"/>
    <p:sldId id="355" r:id="rId16"/>
    <p:sldId id="362" r:id="rId17"/>
    <p:sldId id="364" r:id="rId18"/>
    <p:sldId id="365" r:id="rId19"/>
    <p:sldId id="366" r:id="rId20"/>
    <p:sldId id="367" r:id="rId21"/>
    <p:sldId id="368" r:id="rId22"/>
    <p:sldId id="369" r:id="rId23"/>
    <p:sldId id="370" r:id="rId24"/>
    <p:sldId id="371" r:id="rId25"/>
    <p:sldId id="372" r:id="rId26"/>
    <p:sldId id="373" r:id="rId27"/>
    <p:sldId id="374" r:id="rId28"/>
    <p:sldId id="2145706361" r:id="rId29"/>
    <p:sldId id="2145706360" r:id="rId30"/>
    <p:sldId id="2145706355" r:id="rId31"/>
    <p:sldId id="2145706370" r:id="rId32"/>
    <p:sldId id="2145706371" r:id="rId33"/>
    <p:sldId id="2145706372" r:id="rId34"/>
    <p:sldId id="2145706373" r:id="rId35"/>
    <p:sldId id="2145706374" r:id="rId36"/>
    <p:sldId id="2145706375" r:id="rId37"/>
    <p:sldId id="322" r:id="rId38"/>
    <p:sldId id="323" r:id="rId39"/>
    <p:sldId id="324" r:id="rId40"/>
    <p:sldId id="325" r:id="rId41"/>
    <p:sldId id="375" r:id="rId42"/>
    <p:sldId id="376" r:id="rId43"/>
    <p:sldId id="2145706366" r:id="rId4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240"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gler, Oliver (NIH/NCI) [E]" initials="BO([" lastIdx="2" clrIdx="0">
    <p:extLst>
      <p:ext uri="{19B8F6BF-5375-455C-9EA6-DF929625EA0E}">
        <p15:presenceInfo xmlns:p15="http://schemas.microsoft.com/office/powerpoint/2012/main" userId="S::boglero2@nih.gov::b089943c-a8ee-454d-aafb-e777fa0953b4" providerId="AD"/>
      </p:ext>
    </p:extLst>
  </p:cmAuthor>
  <p:cmAuthor id="2" name="Zeiger, Martha (NIH/NCI) [C]" initials="ZM([" lastIdx="1" clrIdx="1">
    <p:extLst>
      <p:ext uri="{19B8F6BF-5375-455C-9EA6-DF929625EA0E}">
        <p15:presenceInfo xmlns:p15="http://schemas.microsoft.com/office/powerpoint/2012/main" userId="S::zeigerma@nih.gov::e8e4ffa6-a267-4a29-b38c-9ef4848e38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425C7B"/>
    <a:srgbClr val="3F5876"/>
    <a:srgbClr val="415C7B"/>
    <a:srgbClr val="3F5776"/>
    <a:srgbClr val="425D7B"/>
    <a:srgbClr val="415C7D"/>
    <a:srgbClr val="C2DCF0"/>
    <a:srgbClr val="D6EBF6"/>
    <a:srgbClr val="BDDEF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201" autoAdjust="0"/>
    <p:restoredTop sz="86422" autoAdjust="0"/>
  </p:normalViewPr>
  <p:slideViewPr>
    <p:cSldViewPr snapToGrid="0" snapToObjects="1">
      <p:cViewPr varScale="1">
        <p:scale>
          <a:sx n="92" d="100"/>
          <a:sy n="92" d="100"/>
        </p:scale>
        <p:origin x="184" y="960"/>
      </p:cViewPr>
      <p:guideLst>
        <p:guide orient="horz" pos="3240"/>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5EAE7-8298-43C7-BE3E-2B14640EE3F9}"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14E5BDD0-2F39-40F7-9256-4FB0D3D663DB}">
      <dgm:prSet phldrT="[Text]" custT="1"/>
      <dgm:spPr/>
      <dgm:t>
        <a:bodyPr/>
        <a:lstStyle/>
        <a:p>
          <a:r>
            <a:rPr lang="en-US" sz="1400" dirty="0"/>
            <a:t>3 years</a:t>
          </a:r>
        </a:p>
      </dgm:t>
    </dgm:pt>
    <dgm:pt modelId="{2E85155C-8A98-48BA-AEE1-E77B9856E3FC}" type="parTrans" cxnId="{5B7D4568-E55B-47DE-BEE2-15C1FBE02AA1}">
      <dgm:prSet/>
      <dgm:spPr/>
      <dgm:t>
        <a:bodyPr/>
        <a:lstStyle/>
        <a:p>
          <a:endParaRPr lang="en-US"/>
        </a:p>
      </dgm:t>
    </dgm:pt>
    <dgm:pt modelId="{16DD79E6-2732-44B7-A42A-CC855B89FBF2}" type="sibTrans" cxnId="{5B7D4568-E55B-47DE-BEE2-15C1FBE02AA1}">
      <dgm:prSet/>
      <dgm:spPr/>
      <dgm:t>
        <a:bodyPr/>
        <a:lstStyle/>
        <a:p>
          <a:endParaRPr lang="en-US"/>
        </a:p>
      </dgm:t>
    </dgm:pt>
    <dgm:pt modelId="{960E0D96-5BA1-4A32-8193-15860A8E9F05}">
      <dgm:prSet phldrT="[Text]" custT="1"/>
      <dgm:spPr/>
      <dgm:t>
        <a:bodyPr/>
        <a:lstStyle/>
        <a:p>
          <a:r>
            <a:rPr lang="en-US" sz="1400" dirty="0"/>
            <a:t>2 years</a:t>
          </a:r>
        </a:p>
      </dgm:t>
    </dgm:pt>
    <dgm:pt modelId="{640CA5C0-971C-4A5B-8734-6CFC5B07468B}" type="parTrans" cxnId="{C4D113F1-0317-4EF9-A0A4-03C70D51BC41}">
      <dgm:prSet/>
      <dgm:spPr/>
      <dgm:t>
        <a:bodyPr/>
        <a:lstStyle/>
        <a:p>
          <a:endParaRPr lang="en-US"/>
        </a:p>
      </dgm:t>
    </dgm:pt>
    <dgm:pt modelId="{18271818-592A-44EC-A597-F3414E6E6010}" type="sibTrans" cxnId="{C4D113F1-0317-4EF9-A0A4-03C70D51BC41}">
      <dgm:prSet/>
      <dgm:spPr/>
      <dgm:t>
        <a:bodyPr/>
        <a:lstStyle/>
        <a:p>
          <a:endParaRPr lang="en-US"/>
        </a:p>
      </dgm:t>
    </dgm:pt>
    <dgm:pt modelId="{B696191F-BE29-4AE6-ADEB-4D14D9D5A93F}">
      <dgm:prSet phldrT="[Text]" custT="1"/>
      <dgm:spPr>
        <a:solidFill>
          <a:srgbClr val="E7CCCE">
            <a:alpha val="89804"/>
          </a:srgbClr>
        </a:solidFill>
      </dgm:spPr>
      <dgm:t>
        <a:bodyPr/>
        <a:lstStyle/>
        <a:p>
          <a:r>
            <a:rPr lang="en-US" sz="1200" dirty="0">
              <a:solidFill>
                <a:schemeClr val="tx1">
                  <a:lumMod val="50000"/>
                </a:schemeClr>
              </a:solidFill>
            </a:rPr>
            <a:t>Medical oncology fellowship</a:t>
          </a:r>
        </a:p>
      </dgm:t>
    </dgm:pt>
    <dgm:pt modelId="{CA6EBAD1-8E18-4C96-A19B-270ABEB67AA9}" type="parTrans" cxnId="{B3E1FDC8-3E94-46C2-81EF-80E74FDCC6DA}">
      <dgm:prSet/>
      <dgm:spPr/>
      <dgm:t>
        <a:bodyPr/>
        <a:lstStyle/>
        <a:p>
          <a:endParaRPr lang="en-US"/>
        </a:p>
      </dgm:t>
    </dgm:pt>
    <dgm:pt modelId="{AAD43CD9-050D-401F-8E50-A2A933F591C0}" type="sibTrans" cxnId="{B3E1FDC8-3E94-46C2-81EF-80E74FDCC6DA}">
      <dgm:prSet/>
      <dgm:spPr/>
      <dgm:t>
        <a:bodyPr/>
        <a:lstStyle/>
        <a:p>
          <a:endParaRPr lang="en-US"/>
        </a:p>
      </dgm:t>
    </dgm:pt>
    <dgm:pt modelId="{F6FCD244-D701-41D1-946E-BBF11CDC7D19}">
      <dgm:prSet custT="1"/>
      <dgm:spPr/>
      <dgm:t>
        <a:bodyPr/>
        <a:lstStyle/>
        <a:p>
          <a:r>
            <a:rPr lang="en-US" sz="1200" dirty="0">
              <a:solidFill>
                <a:schemeClr val="tx1">
                  <a:lumMod val="50000"/>
                </a:schemeClr>
              </a:solidFill>
            </a:rPr>
            <a:t>Internal medicine residency</a:t>
          </a:r>
        </a:p>
      </dgm:t>
    </dgm:pt>
    <dgm:pt modelId="{B5EC700D-B7D2-480E-9871-C572CC8917E5}" type="parTrans" cxnId="{4713AFBD-AA39-4359-BDDF-E30B2494A4CD}">
      <dgm:prSet/>
      <dgm:spPr/>
      <dgm:t>
        <a:bodyPr/>
        <a:lstStyle/>
        <a:p>
          <a:endParaRPr lang="en-US"/>
        </a:p>
      </dgm:t>
    </dgm:pt>
    <dgm:pt modelId="{F4690A31-F647-4BEF-B43E-30D309AF2418}" type="sibTrans" cxnId="{4713AFBD-AA39-4359-BDDF-E30B2494A4CD}">
      <dgm:prSet/>
      <dgm:spPr/>
      <dgm:t>
        <a:bodyPr/>
        <a:lstStyle/>
        <a:p>
          <a:endParaRPr lang="en-US"/>
        </a:p>
      </dgm:t>
    </dgm:pt>
    <dgm:pt modelId="{DD2B3388-80E4-4408-BB93-07ABA9A6446F}" type="pres">
      <dgm:prSet presAssocID="{4245EAE7-8298-43C7-BE3E-2B14640EE3F9}" presName="theList" presStyleCnt="0">
        <dgm:presLayoutVars>
          <dgm:dir/>
          <dgm:animLvl val="lvl"/>
          <dgm:resizeHandles val="exact"/>
        </dgm:presLayoutVars>
      </dgm:prSet>
      <dgm:spPr/>
    </dgm:pt>
    <dgm:pt modelId="{734359BA-7034-4C5E-86CE-E3B10661C607}" type="pres">
      <dgm:prSet presAssocID="{14E5BDD0-2F39-40F7-9256-4FB0D3D663DB}" presName="compNode" presStyleCnt="0"/>
      <dgm:spPr/>
    </dgm:pt>
    <dgm:pt modelId="{4A260FE5-8DC9-452B-9731-3A9755FAEA27}" type="pres">
      <dgm:prSet presAssocID="{14E5BDD0-2F39-40F7-9256-4FB0D3D663DB}" presName="noGeometry" presStyleCnt="0"/>
      <dgm:spPr/>
    </dgm:pt>
    <dgm:pt modelId="{94CA7BC2-EE7A-4127-BF79-451969A3E112}" type="pres">
      <dgm:prSet presAssocID="{14E5BDD0-2F39-40F7-9256-4FB0D3D663DB}" presName="childTextVisible" presStyleLbl="bgAccFollowNode1" presStyleIdx="0" presStyleCnt="2" custScaleX="120974" custScaleY="62875">
        <dgm:presLayoutVars>
          <dgm:bulletEnabled val="1"/>
        </dgm:presLayoutVars>
      </dgm:prSet>
      <dgm:spPr/>
    </dgm:pt>
    <dgm:pt modelId="{90D3C260-B919-47D9-B428-2E5768E98F05}" type="pres">
      <dgm:prSet presAssocID="{14E5BDD0-2F39-40F7-9256-4FB0D3D663DB}" presName="childTextHidden" presStyleLbl="bgAccFollowNode1" presStyleIdx="0" presStyleCnt="2"/>
      <dgm:spPr/>
    </dgm:pt>
    <dgm:pt modelId="{FD30A7A8-4790-4E4E-9334-526D2BC12DF2}" type="pres">
      <dgm:prSet presAssocID="{14E5BDD0-2F39-40F7-9256-4FB0D3D663DB}" presName="parentText" presStyleLbl="node1" presStyleIdx="0" presStyleCnt="2">
        <dgm:presLayoutVars>
          <dgm:chMax val="1"/>
          <dgm:bulletEnabled val="1"/>
        </dgm:presLayoutVars>
      </dgm:prSet>
      <dgm:spPr/>
    </dgm:pt>
    <dgm:pt modelId="{DA962E4A-8D4B-4F46-8016-0C6845C3562B}" type="pres">
      <dgm:prSet presAssocID="{14E5BDD0-2F39-40F7-9256-4FB0D3D663DB}" presName="aSpace" presStyleCnt="0"/>
      <dgm:spPr/>
    </dgm:pt>
    <dgm:pt modelId="{7DF082E6-AF34-4B28-B450-87FF92AD5E8C}" type="pres">
      <dgm:prSet presAssocID="{960E0D96-5BA1-4A32-8193-15860A8E9F05}" presName="compNode" presStyleCnt="0"/>
      <dgm:spPr/>
    </dgm:pt>
    <dgm:pt modelId="{869BA522-15C5-4CAF-BFAD-45BD88C97C40}" type="pres">
      <dgm:prSet presAssocID="{960E0D96-5BA1-4A32-8193-15860A8E9F05}" presName="noGeometry" presStyleCnt="0"/>
      <dgm:spPr/>
    </dgm:pt>
    <dgm:pt modelId="{959D3033-F25E-4DB3-97F2-3CE4971850C4}" type="pres">
      <dgm:prSet presAssocID="{960E0D96-5BA1-4A32-8193-15860A8E9F05}" presName="childTextVisible" presStyleLbl="bgAccFollowNode1" presStyleIdx="1" presStyleCnt="2" custScaleX="123742" custScaleY="67680">
        <dgm:presLayoutVars>
          <dgm:bulletEnabled val="1"/>
        </dgm:presLayoutVars>
      </dgm:prSet>
      <dgm:spPr/>
    </dgm:pt>
    <dgm:pt modelId="{20978BDE-A82B-466A-B394-6B1331BF219A}" type="pres">
      <dgm:prSet presAssocID="{960E0D96-5BA1-4A32-8193-15860A8E9F05}" presName="childTextHidden" presStyleLbl="bgAccFollowNode1" presStyleIdx="1" presStyleCnt="2"/>
      <dgm:spPr/>
    </dgm:pt>
    <dgm:pt modelId="{E17B599E-1B1D-427B-AC72-ED9BE2B850AC}" type="pres">
      <dgm:prSet presAssocID="{960E0D96-5BA1-4A32-8193-15860A8E9F05}" presName="parentText" presStyleLbl="node1" presStyleIdx="1" presStyleCnt="2">
        <dgm:presLayoutVars>
          <dgm:chMax val="1"/>
          <dgm:bulletEnabled val="1"/>
        </dgm:presLayoutVars>
      </dgm:prSet>
      <dgm:spPr/>
    </dgm:pt>
  </dgm:ptLst>
  <dgm:cxnLst>
    <dgm:cxn modelId="{6485BB55-F7A1-495A-B02A-3BA286DFF062}" type="presOf" srcId="{F6FCD244-D701-41D1-946E-BBF11CDC7D19}" destId="{94CA7BC2-EE7A-4127-BF79-451969A3E112}" srcOrd="0" destOrd="0" presId="urn:microsoft.com/office/officeart/2005/8/layout/hProcess6"/>
    <dgm:cxn modelId="{C9822557-70B9-43F9-982F-35BE4AC44011}" type="presOf" srcId="{14E5BDD0-2F39-40F7-9256-4FB0D3D663DB}" destId="{FD30A7A8-4790-4E4E-9334-526D2BC12DF2}" srcOrd="0" destOrd="0" presId="urn:microsoft.com/office/officeart/2005/8/layout/hProcess6"/>
    <dgm:cxn modelId="{5B7D4568-E55B-47DE-BEE2-15C1FBE02AA1}" srcId="{4245EAE7-8298-43C7-BE3E-2B14640EE3F9}" destId="{14E5BDD0-2F39-40F7-9256-4FB0D3D663DB}" srcOrd="0" destOrd="0" parTransId="{2E85155C-8A98-48BA-AEE1-E77B9856E3FC}" sibTransId="{16DD79E6-2732-44B7-A42A-CC855B89FBF2}"/>
    <dgm:cxn modelId="{49FB89AC-C7AC-48B9-A62B-C040A1480D9B}" type="presOf" srcId="{4245EAE7-8298-43C7-BE3E-2B14640EE3F9}" destId="{DD2B3388-80E4-4408-BB93-07ABA9A6446F}" srcOrd="0" destOrd="0" presId="urn:microsoft.com/office/officeart/2005/8/layout/hProcess6"/>
    <dgm:cxn modelId="{884614B3-6D3E-4148-B282-570D27142809}" type="presOf" srcId="{F6FCD244-D701-41D1-946E-BBF11CDC7D19}" destId="{90D3C260-B919-47D9-B428-2E5768E98F05}" srcOrd="1" destOrd="0" presId="urn:microsoft.com/office/officeart/2005/8/layout/hProcess6"/>
    <dgm:cxn modelId="{800D22BA-5963-42B2-96BE-C56CFB4118A8}" type="presOf" srcId="{B696191F-BE29-4AE6-ADEB-4D14D9D5A93F}" destId="{959D3033-F25E-4DB3-97F2-3CE4971850C4}" srcOrd="0" destOrd="0" presId="urn:microsoft.com/office/officeart/2005/8/layout/hProcess6"/>
    <dgm:cxn modelId="{4713AFBD-AA39-4359-BDDF-E30B2494A4CD}" srcId="{14E5BDD0-2F39-40F7-9256-4FB0D3D663DB}" destId="{F6FCD244-D701-41D1-946E-BBF11CDC7D19}" srcOrd="0" destOrd="0" parTransId="{B5EC700D-B7D2-480E-9871-C572CC8917E5}" sibTransId="{F4690A31-F647-4BEF-B43E-30D309AF2418}"/>
    <dgm:cxn modelId="{E58271C6-09F7-4EAB-81AD-4C43DDB4773A}" type="presOf" srcId="{B696191F-BE29-4AE6-ADEB-4D14D9D5A93F}" destId="{20978BDE-A82B-466A-B394-6B1331BF219A}" srcOrd="1" destOrd="0" presId="urn:microsoft.com/office/officeart/2005/8/layout/hProcess6"/>
    <dgm:cxn modelId="{B3E1FDC8-3E94-46C2-81EF-80E74FDCC6DA}" srcId="{960E0D96-5BA1-4A32-8193-15860A8E9F05}" destId="{B696191F-BE29-4AE6-ADEB-4D14D9D5A93F}" srcOrd="0" destOrd="0" parTransId="{CA6EBAD1-8E18-4C96-A19B-270ABEB67AA9}" sibTransId="{AAD43CD9-050D-401F-8E50-A2A933F591C0}"/>
    <dgm:cxn modelId="{8CA710CB-F36D-4B0B-8383-347FB27B33DE}" type="presOf" srcId="{960E0D96-5BA1-4A32-8193-15860A8E9F05}" destId="{E17B599E-1B1D-427B-AC72-ED9BE2B850AC}" srcOrd="0" destOrd="0" presId="urn:microsoft.com/office/officeart/2005/8/layout/hProcess6"/>
    <dgm:cxn modelId="{C4D113F1-0317-4EF9-A0A4-03C70D51BC41}" srcId="{4245EAE7-8298-43C7-BE3E-2B14640EE3F9}" destId="{960E0D96-5BA1-4A32-8193-15860A8E9F05}" srcOrd="1" destOrd="0" parTransId="{640CA5C0-971C-4A5B-8734-6CFC5B07468B}" sibTransId="{18271818-592A-44EC-A597-F3414E6E6010}"/>
    <dgm:cxn modelId="{5B2EC160-DE18-4C46-A990-2EA3587B385C}" type="presParOf" srcId="{DD2B3388-80E4-4408-BB93-07ABA9A6446F}" destId="{734359BA-7034-4C5E-86CE-E3B10661C607}" srcOrd="0" destOrd="0" presId="urn:microsoft.com/office/officeart/2005/8/layout/hProcess6"/>
    <dgm:cxn modelId="{DE210546-518E-49BF-8941-2F7DAF65C0F1}" type="presParOf" srcId="{734359BA-7034-4C5E-86CE-E3B10661C607}" destId="{4A260FE5-8DC9-452B-9731-3A9755FAEA27}" srcOrd="0" destOrd="0" presId="urn:microsoft.com/office/officeart/2005/8/layout/hProcess6"/>
    <dgm:cxn modelId="{1FE70B90-6E08-4E0B-BFFF-9C6BCBF1F9E6}" type="presParOf" srcId="{734359BA-7034-4C5E-86CE-E3B10661C607}" destId="{94CA7BC2-EE7A-4127-BF79-451969A3E112}" srcOrd="1" destOrd="0" presId="urn:microsoft.com/office/officeart/2005/8/layout/hProcess6"/>
    <dgm:cxn modelId="{730F6A29-DD49-4C94-9B34-FF27CB63212C}" type="presParOf" srcId="{734359BA-7034-4C5E-86CE-E3B10661C607}" destId="{90D3C260-B919-47D9-B428-2E5768E98F05}" srcOrd="2" destOrd="0" presId="urn:microsoft.com/office/officeart/2005/8/layout/hProcess6"/>
    <dgm:cxn modelId="{6F90B6CA-418C-4605-B8FE-84E1E814C1A5}" type="presParOf" srcId="{734359BA-7034-4C5E-86CE-E3B10661C607}" destId="{FD30A7A8-4790-4E4E-9334-526D2BC12DF2}" srcOrd="3" destOrd="0" presId="urn:microsoft.com/office/officeart/2005/8/layout/hProcess6"/>
    <dgm:cxn modelId="{5D216CC4-6D2E-4064-BE05-EC7267F8D9AC}" type="presParOf" srcId="{DD2B3388-80E4-4408-BB93-07ABA9A6446F}" destId="{DA962E4A-8D4B-4F46-8016-0C6845C3562B}" srcOrd="1" destOrd="0" presId="urn:microsoft.com/office/officeart/2005/8/layout/hProcess6"/>
    <dgm:cxn modelId="{163F8EA7-A191-49F0-9411-9100FFBF7E55}" type="presParOf" srcId="{DD2B3388-80E4-4408-BB93-07ABA9A6446F}" destId="{7DF082E6-AF34-4B28-B450-87FF92AD5E8C}" srcOrd="2" destOrd="0" presId="urn:microsoft.com/office/officeart/2005/8/layout/hProcess6"/>
    <dgm:cxn modelId="{755F4FFB-6C1F-47E7-86FA-FD35292AFF94}" type="presParOf" srcId="{7DF082E6-AF34-4B28-B450-87FF92AD5E8C}" destId="{869BA522-15C5-4CAF-BFAD-45BD88C97C40}" srcOrd="0" destOrd="0" presId="urn:microsoft.com/office/officeart/2005/8/layout/hProcess6"/>
    <dgm:cxn modelId="{1EEE229D-D814-40CC-A17F-EF65E4CCED69}" type="presParOf" srcId="{7DF082E6-AF34-4B28-B450-87FF92AD5E8C}" destId="{959D3033-F25E-4DB3-97F2-3CE4971850C4}" srcOrd="1" destOrd="0" presId="urn:microsoft.com/office/officeart/2005/8/layout/hProcess6"/>
    <dgm:cxn modelId="{E231C226-201B-4880-8D55-8B5A1946348D}" type="presParOf" srcId="{7DF082E6-AF34-4B28-B450-87FF92AD5E8C}" destId="{20978BDE-A82B-466A-B394-6B1331BF219A}" srcOrd="2" destOrd="0" presId="urn:microsoft.com/office/officeart/2005/8/layout/hProcess6"/>
    <dgm:cxn modelId="{D4A6EA39-53B9-4938-B9B2-63FD86FDB0E7}" type="presParOf" srcId="{7DF082E6-AF34-4B28-B450-87FF92AD5E8C}" destId="{E17B599E-1B1D-427B-AC72-ED9BE2B850AC}"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9F6C26-0C74-E943-812E-6AF943A83FD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12A9B294-C87E-6340-A970-C6E04DED11DB}">
      <dgm:prSet phldrT="[Text]"/>
      <dgm:spPr>
        <a:solidFill>
          <a:schemeClr val="accent1">
            <a:lumMod val="20000"/>
            <a:lumOff val="80000"/>
          </a:schemeClr>
        </a:solidFill>
      </dgm:spPr>
      <dgm:t>
        <a:bodyPr/>
        <a:lstStyle/>
        <a:p>
          <a:r>
            <a:rPr lang="en-US" dirty="0"/>
            <a:t>Specific Aims</a:t>
          </a:r>
        </a:p>
      </dgm:t>
    </dgm:pt>
    <dgm:pt modelId="{F10C2309-F210-2F46-8B6D-BCEB6E53D57D}" type="parTrans" cxnId="{9316E8E7-3192-CD43-983E-98325FA73E2B}">
      <dgm:prSet/>
      <dgm:spPr/>
      <dgm:t>
        <a:bodyPr/>
        <a:lstStyle/>
        <a:p>
          <a:endParaRPr lang="en-US"/>
        </a:p>
      </dgm:t>
    </dgm:pt>
    <dgm:pt modelId="{0B821A66-F8BD-0846-9444-E7D343BFB749}" type="sibTrans" cxnId="{9316E8E7-3192-CD43-983E-98325FA73E2B}">
      <dgm:prSet/>
      <dgm:spPr/>
      <dgm:t>
        <a:bodyPr/>
        <a:lstStyle/>
        <a:p>
          <a:endParaRPr lang="en-US"/>
        </a:p>
      </dgm:t>
    </dgm:pt>
    <dgm:pt modelId="{BDDCEE23-69C1-6946-B845-38DDE8A4CAC7}">
      <dgm:prSet phldrT="[Text]"/>
      <dgm:spPr>
        <a:solidFill>
          <a:schemeClr val="accent1">
            <a:lumMod val="20000"/>
            <a:lumOff val="80000"/>
          </a:schemeClr>
        </a:solidFill>
      </dgm:spPr>
      <dgm:t>
        <a:bodyPr/>
        <a:lstStyle/>
        <a:p>
          <a:r>
            <a:rPr lang="en-US" dirty="0"/>
            <a:t>Candidate Section</a:t>
          </a:r>
        </a:p>
      </dgm:t>
    </dgm:pt>
    <dgm:pt modelId="{D3BAE944-CA54-354E-A083-5C12EAC07255}" type="parTrans" cxnId="{2BB6F121-4B50-784C-986B-7A46DC780E51}">
      <dgm:prSet/>
      <dgm:spPr/>
      <dgm:t>
        <a:bodyPr/>
        <a:lstStyle/>
        <a:p>
          <a:endParaRPr lang="en-US"/>
        </a:p>
      </dgm:t>
    </dgm:pt>
    <dgm:pt modelId="{D694FF90-863D-834E-BA16-03BC8237D842}" type="sibTrans" cxnId="{2BB6F121-4B50-784C-986B-7A46DC780E51}">
      <dgm:prSet/>
      <dgm:spPr/>
      <dgm:t>
        <a:bodyPr/>
        <a:lstStyle/>
        <a:p>
          <a:endParaRPr lang="en-US"/>
        </a:p>
      </dgm:t>
    </dgm:pt>
    <dgm:pt modelId="{B3EE78F6-AA90-CB4C-AB8A-471ED2F2574F}">
      <dgm:prSet phldrT="[Text]"/>
      <dgm:spPr>
        <a:solidFill>
          <a:schemeClr val="accent1"/>
        </a:solidFill>
      </dgm:spPr>
      <dgm:t>
        <a:bodyPr/>
        <a:lstStyle/>
        <a:p>
          <a:r>
            <a:rPr lang="en-US" dirty="0"/>
            <a:t>Research Strategy</a:t>
          </a:r>
        </a:p>
      </dgm:t>
    </dgm:pt>
    <dgm:pt modelId="{497F0444-7FA4-5A41-B4A3-2085FF0FA2FA}" type="parTrans" cxnId="{FEDAD241-81DB-0446-8D5B-9B87B9C01813}">
      <dgm:prSet/>
      <dgm:spPr/>
      <dgm:t>
        <a:bodyPr/>
        <a:lstStyle/>
        <a:p>
          <a:endParaRPr lang="en-US"/>
        </a:p>
      </dgm:t>
    </dgm:pt>
    <dgm:pt modelId="{9D7ADD18-A05B-D542-9A5D-A9D7235A1CEE}" type="sibTrans" cxnId="{FEDAD241-81DB-0446-8D5B-9B87B9C01813}">
      <dgm:prSet/>
      <dgm:spPr/>
      <dgm:t>
        <a:bodyPr/>
        <a:lstStyle/>
        <a:p>
          <a:endParaRPr lang="en-US"/>
        </a:p>
      </dgm:t>
    </dgm:pt>
    <dgm:pt modelId="{B8A72C37-1CED-2745-B1FD-C95BD0753043}">
      <dgm:prSet/>
      <dgm:spPr/>
      <dgm:t>
        <a:bodyPr/>
        <a:lstStyle/>
        <a:p>
          <a:r>
            <a:rPr lang="en-US" b="0" dirty="0">
              <a:solidFill>
                <a:schemeClr val="bg1">
                  <a:lumMod val="75000"/>
                </a:schemeClr>
              </a:solidFill>
            </a:rPr>
            <a:t>Significance</a:t>
          </a:r>
        </a:p>
      </dgm:t>
    </dgm:pt>
    <dgm:pt modelId="{4504CC75-30E8-B247-B598-6EC4CD1ED6D7}" type="parTrans" cxnId="{AA25107D-6BC3-B04E-8F7C-C0D5B2A23762}">
      <dgm:prSet/>
      <dgm:spPr/>
      <dgm:t>
        <a:bodyPr/>
        <a:lstStyle/>
        <a:p>
          <a:endParaRPr lang="en-US"/>
        </a:p>
      </dgm:t>
    </dgm:pt>
    <dgm:pt modelId="{9999A663-0D28-FE44-8BE1-02024A6A36C1}" type="sibTrans" cxnId="{AA25107D-6BC3-B04E-8F7C-C0D5B2A23762}">
      <dgm:prSet/>
      <dgm:spPr/>
      <dgm:t>
        <a:bodyPr/>
        <a:lstStyle/>
        <a:p>
          <a:endParaRPr lang="en-US"/>
        </a:p>
      </dgm:t>
    </dgm:pt>
    <dgm:pt modelId="{3DB94048-2A5F-C145-9668-78921282A25B}">
      <dgm:prSet/>
      <dgm:spPr/>
      <dgm:t>
        <a:bodyPr/>
        <a:lstStyle/>
        <a:p>
          <a:r>
            <a:rPr lang="en-US" b="0" dirty="0">
              <a:solidFill>
                <a:schemeClr val="bg1">
                  <a:lumMod val="75000"/>
                </a:schemeClr>
              </a:solidFill>
            </a:rPr>
            <a:t>Innovation</a:t>
          </a:r>
        </a:p>
      </dgm:t>
    </dgm:pt>
    <dgm:pt modelId="{9D06EC15-F216-744D-9AB2-379F194F1730}" type="parTrans" cxnId="{A2F3E35F-FE22-0946-849E-2689E866579E}">
      <dgm:prSet/>
      <dgm:spPr/>
      <dgm:t>
        <a:bodyPr/>
        <a:lstStyle/>
        <a:p>
          <a:endParaRPr lang="en-US"/>
        </a:p>
      </dgm:t>
    </dgm:pt>
    <dgm:pt modelId="{B4508C80-97C8-0643-8F89-2D0E4B4E47F6}" type="sibTrans" cxnId="{A2F3E35F-FE22-0946-849E-2689E866579E}">
      <dgm:prSet/>
      <dgm:spPr/>
      <dgm:t>
        <a:bodyPr/>
        <a:lstStyle/>
        <a:p>
          <a:endParaRPr lang="en-US"/>
        </a:p>
      </dgm:t>
    </dgm:pt>
    <dgm:pt modelId="{F3EB3CE3-A5F6-D742-B3C9-FC6191E37478}">
      <dgm:prSet/>
      <dgm:spPr/>
      <dgm:t>
        <a:bodyPr/>
        <a:lstStyle/>
        <a:p>
          <a:r>
            <a:rPr lang="en-US" b="1" dirty="0">
              <a:solidFill>
                <a:schemeClr val="tx1">
                  <a:lumMod val="50000"/>
                </a:schemeClr>
              </a:solidFill>
            </a:rPr>
            <a:t>Approach</a:t>
          </a:r>
        </a:p>
      </dgm:t>
    </dgm:pt>
    <dgm:pt modelId="{8F88E77D-D3B0-0249-ACE8-C689F36FBB80}" type="parTrans" cxnId="{0A81EFBF-B8BC-CD41-9905-3C3856B2A8F0}">
      <dgm:prSet/>
      <dgm:spPr/>
      <dgm:t>
        <a:bodyPr/>
        <a:lstStyle/>
        <a:p>
          <a:endParaRPr lang="en-US"/>
        </a:p>
      </dgm:t>
    </dgm:pt>
    <dgm:pt modelId="{ED0CEC48-37E8-4F47-A2B0-D2548BE87EA9}" type="sibTrans" cxnId="{0A81EFBF-B8BC-CD41-9905-3C3856B2A8F0}">
      <dgm:prSet/>
      <dgm:spPr/>
      <dgm:t>
        <a:bodyPr/>
        <a:lstStyle/>
        <a:p>
          <a:endParaRPr lang="en-US"/>
        </a:p>
      </dgm:t>
    </dgm:pt>
    <dgm:pt modelId="{B47BEDB0-5032-0744-BA2F-501C27BC24EA}">
      <dgm:prSet/>
      <dgm:spPr>
        <a:solidFill>
          <a:schemeClr val="accent1">
            <a:lumMod val="20000"/>
            <a:lumOff val="80000"/>
          </a:schemeClr>
        </a:solidFill>
      </dgm:spPr>
      <dgm:t>
        <a:bodyPr/>
        <a:lstStyle/>
        <a:p>
          <a:r>
            <a:rPr lang="en-US" dirty="0"/>
            <a:t>Goals for Career Development</a:t>
          </a:r>
        </a:p>
      </dgm:t>
    </dgm:pt>
    <dgm:pt modelId="{2BE6C1A5-4089-C24D-8E9E-C97E2AB475BB}" type="parTrans" cxnId="{2939AC84-0827-4A41-AE7B-748CB1AA24E4}">
      <dgm:prSet/>
      <dgm:spPr/>
      <dgm:t>
        <a:bodyPr/>
        <a:lstStyle/>
        <a:p>
          <a:endParaRPr lang="en-US"/>
        </a:p>
      </dgm:t>
    </dgm:pt>
    <dgm:pt modelId="{E12BB6FD-AC3C-144A-8A21-C0F4AA202E08}" type="sibTrans" cxnId="{2939AC84-0827-4A41-AE7B-748CB1AA24E4}">
      <dgm:prSet/>
      <dgm:spPr/>
      <dgm:t>
        <a:bodyPr/>
        <a:lstStyle/>
        <a:p>
          <a:endParaRPr lang="en-US"/>
        </a:p>
      </dgm:t>
    </dgm:pt>
    <dgm:pt modelId="{1782A389-2D2B-4CF7-B2FD-D9F5A1E41566}">
      <dgm:prSet/>
      <dgm:spPr>
        <a:solidFill>
          <a:schemeClr val="accent1">
            <a:lumMod val="20000"/>
            <a:lumOff val="80000"/>
          </a:schemeClr>
        </a:solidFill>
      </dgm:spPr>
      <dgm:t>
        <a:bodyPr/>
        <a:lstStyle/>
        <a:p>
          <a:r>
            <a:rPr lang="en-US" dirty="0"/>
            <a:t>Mentor Section</a:t>
          </a:r>
        </a:p>
      </dgm:t>
    </dgm:pt>
    <dgm:pt modelId="{93B26AE8-DE2E-4065-B69E-423ACABAF261}" type="parTrans" cxnId="{A72DAF0E-DDA9-48FA-9B60-718F93F7B8C4}">
      <dgm:prSet/>
      <dgm:spPr/>
      <dgm:t>
        <a:bodyPr/>
        <a:lstStyle/>
        <a:p>
          <a:endParaRPr lang="en-US"/>
        </a:p>
      </dgm:t>
    </dgm:pt>
    <dgm:pt modelId="{4EA717ED-66EB-49D1-919E-F23802C09E1D}" type="sibTrans" cxnId="{A72DAF0E-DDA9-48FA-9B60-718F93F7B8C4}">
      <dgm:prSet/>
      <dgm:spPr/>
      <dgm:t>
        <a:bodyPr/>
        <a:lstStyle/>
        <a:p>
          <a:endParaRPr lang="en-US"/>
        </a:p>
      </dgm:t>
    </dgm:pt>
    <dgm:pt modelId="{FCF922C0-4266-DC4D-9593-1F2663A878D3}" type="pres">
      <dgm:prSet presAssocID="{AD9F6C26-0C74-E943-812E-6AF943A83FD8}" presName="linear" presStyleCnt="0">
        <dgm:presLayoutVars>
          <dgm:dir/>
          <dgm:animLvl val="lvl"/>
          <dgm:resizeHandles val="exact"/>
        </dgm:presLayoutVars>
      </dgm:prSet>
      <dgm:spPr/>
    </dgm:pt>
    <dgm:pt modelId="{6E4F0784-AA57-5746-9019-5EE8523D9337}" type="pres">
      <dgm:prSet presAssocID="{12A9B294-C87E-6340-A970-C6E04DED11DB}" presName="parentLin" presStyleCnt="0"/>
      <dgm:spPr/>
    </dgm:pt>
    <dgm:pt modelId="{FAF3D0BA-7229-9F49-A68C-56D5ABC08BED}" type="pres">
      <dgm:prSet presAssocID="{12A9B294-C87E-6340-A970-C6E04DED11DB}" presName="parentLeftMargin" presStyleLbl="node1" presStyleIdx="0" presStyleCnt="5"/>
      <dgm:spPr/>
    </dgm:pt>
    <dgm:pt modelId="{149F9AAF-259C-BD47-A592-A3C39BE34B66}" type="pres">
      <dgm:prSet presAssocID="{12A9B294-C87E-6340-A970-C6E04DED11DB}" presName="parentText" presStyleLbl="node1" presStyleIdx="0" presStyleCnt="5" custScaleX="58489">
        <dgm:presLayoutVars>
          <dgm:chMax val="0"/>
          <dgm:bulletEnabled val="1"/>
        </dgm:presLayoutVars>
      </dgm:prSet>
      <dgm:spPr/>
    </dgm:pt>
    <dgm:pt modelId="{306C6E11-7345-C24A-8630-3C2C0E3A6F92}" type="pres">
      <dgm:prSet presAssocID="{12A9B294-C87E-6340-A970-C6E04DED11DB}" presName="negativeSpace" presStyleCnt="0"/>
      <dgm:spPr/>
    </dgm:pt>
    <dgm:pt modelId="{7AD8DA70-F722-494B-B31D-518162DE94BA}" type="pres">
      <dgm:prSet presAssocID="{12A9B294-C87E-6340-A970-C6E04DED11DB}" presName="childText" presStyleLbl="conFgAcc1" presStyleIdx="0" presStyleCnt="5">
        <dgm:presLayoutVars>
          <dgm:bulletEnabled val="1"/>
        </dgm:presLayoutVars>
      </dgm:prSet>
      <dgm:spPr/>
    </dgm:pt>
    <dgm:pt modelId="{CD040825-DE95-524C-B578-3C03F72ECEA8}" type="pres">
      <dgm:prSet presAssocID="{0B821A66-F8BD-0846-9444-E7D343BFB749}" presName="spaceBetweenRectangles" presStyleCnt="0"/>
      <dgm:spPr/>
    </dgm:pt>
    <dgm:pt modelId="{1A6D2AB1-96C3-9849-9AB9-C09BE063F755}" type="pres">
      <dgm:prSet presAssocID="{BDDCEE23-69C1-6946-B845-38DDE8A4CAC7}" presName="parentLin" presStyleCnt="0"/>
      <dgm:spPr/>
    </dgm:pt>
    <dgm:pt modelId="{8B0EE232-7B3A-4448-A6DD-834161C67CE5}" type="pres">
      <dgm:prSet presAssocID="{BDDCEE23-69C1-6946-B845-38DDE8A4CAC7}" presName="parentLeftMargin" presStyleLbl="node1" presStyleIdx="0" presStyleCnt="5"/>
      <dgm:spPr/>
    </dgm:pt>
    <dgm:pt modelId="{580988D1-ACAA-D848-A7C2-64ED2AD05C10}" type="pres">
      <dgm:prSet presAssocID="{BDDCEE23-69C1-6946-B845-38DDE8A4CAC7}" presName="parentText" presStyleLbl="node1" presStyleIdx="1" presStyleCnt="5" custScaleX="58489">
        <dgm:presLayoutVars>
          <dgm:chMax val="0"/>
          <dgm:bulletEnabled val="1"/>
        </dgm:presLayoutVars>
      </dgm:prSet>
      <dgm:spPr/>
    </dgm:pt>
    <dgm:pt modelId="{E4F48186-F6D5-1B40-B28F-9C9BF6A03114}" type="pres">
      <dgm:prSet presAssocID="{BDDCEE23-69C1-6946-B845-38DDE8A4CAC7}" presName="negativeSpace" presStyleCnt="0"/>
      <dgm:spPr/>
    </dgm:pt>
    <dgm:pt modelId="{8212B328-5F3F-374F-A03A-BE22F453D830}" type="pres">
      <dgm:prSet presAssocID="{BDDCEE23-69C1-6946-B845-38DDE8A4CAC7}" presName="childText" presStyleLbl="conFgAcc1" presStyleIdx="1" presStyleCnt="5">
        <dgm:presLayoutVars>
          <dgm:bulletEnabled val="1"/>
        </dgm:presLayoutVars>
      </dgm:prSet>
      <dgm:spPr/>
    </dgm:pt>
    <dgm:pt modelId="{08D4014B-18CC-8740-8863-567A05AB0AF5}" type="pres">
      <dgm:prSet presAssocID="{D694FF90-863D-834E-BA16-03BC8237D842}" presName="spaceBetweenRectangles" presStyleCnt="0"/>
      <dgm:spPr/>
    </dgm:pt>
    <dgm:pt modelId="{E6253273-4310-2C45-81A5-9E8ACBE1D12D}" type="pres">
      <dgm:prSet presAssocID="{B47BEDB0-5032-0744-BA2F-501C27BC24EA}" presName="parentLin" presStyleCnt="0"/>
      <dgm:spPr/>
    </dgm:pt>
    <dgm:pt modelId="{4709EBFA-03F4-A54D-AF34-3357B8F0E65A}" type="pres">
      <dgm:prSet presAssocID="{B47BEDB0-5032-0744-BA2F-501C27BC24EA}" presName="parentLeftMargin" presStyleLbl="node1" presStyleIdx="1" presStyleCnt="5"/>
      <dgm:spPr/>
    </dgm:pt>
    <dgm:pt modelId="{1DA38567-F5BB-EF49-8599-2CAB16B9DC7C}" type="pres">
      <dgm:prSet presAssocID="{B47BEDB0-5032-0744-BA2F-501C27BC24EA}" presName="parentText" presStyleLbl="node1" presStyleIdx="2" presStyleCnt="5" custScaleX="57775">
        <dgm:presLayoutVars>
          <dgm:chMax val="0"/>
          <dgm:bulletEnabled val="1"/>
        </dgm:presLayoutVars>
      </dgm:prSet>
      <dgm:spPr/>
    </dgm:pt>
    <dgm:pt modelId="{9D959369-5A26-DE4B-BCE9-AB2FE0CD86DA}" type="pres">
      <dgm:prSet presAssocID="{B47BEDB0-5032-0744-BA2F-501C27BC24EA}" presName="negativeSpace" presStyleCnt="0"/>
      <dgm:spPr/>
    </dgm:pt>
    <dgm:pt modelId="{C1168989-52C9-C742-812A-B84BAD6507FF}" type="pres">
      <dgm:prSet presAssocID="{B47BEDB0-5032-0744-BA2F-501C27BC24EA}" presName="childText" presStyleLbl="conFgAcc1" presStyleIdx="2" presStyleCnt="5">
        <dgm:presLayoutVars>
          <dgm:bulletEnabled val="1"/>
        </dgm:presLayoutVars>
      </dgm:prSet>
      <dgm:spPr/>
    </dgm:pt>
    <dgm:pt modelId="{2804E205-C79D-EF40-8886-0078DE72D832}" type="pres">
      <dgm:prSet presAssocID="{E12BB6FD-AC3C-144A-8A21-C0F4AA202E08}" presName="spaceBetweenRectangles" presStyleCnt="0"/>
      <dgm:spPr/>
    </dgm:pt>
    <dgm:pt modelId="{B819B307-1769-4F69-9889-C1D161797D17}" type="pres">
      <dgm:prSet presAssocID="{1782A389-2D2B-4CF7-B2FD-D9F5A1E41566}" presName="parentLin" presStyleCnt="0"/>
      <dgm:spPr/>
    </dgm:pt>
    <dgm:pt modelId="{A40C967B-E0FA-45B3-A533-B8ADD6912D06}" type="pres">
      <dgm:prSet presAssocID="{1782A389-2D2B-4CF7-B2FD-D9F5A1E41566}" presName="parentLeftMargin" presStyleLbl="node1" presStyleIdx="2" presStyleCnt="5"/>
      <dgm:spPr/>
    </dgm:pt>
    <dgm:pt modelId="{E7FAE476-CBD0-4414-BB50-63DBF8E1F40E}" type="pres">
      <dgm:prSet presAssocID="{1782A389-2D2B-4CF7-B2FD-D9F5A1E41566}" presName="parentText" presStyleLbl="node1" presStyleIdx="3" presStyleCnt="5">
        <dgm:presLayoutVars>
          <dgm:chMax val="0"/>
          <dgm:bulletEnabled val="1"/>
        </dgm:presLayoutVars>
      </dgm:prSet>
      <dgm:spPr/>
    </dgm:pt>
    <dgm:pt modelId="{2C83F965-6AAB-48C7-BFD3-C0F29EA95FC4}" type="pres">
      <dgm:prSet presAssocID="{1782A389-2D2B-4CF7-B2FD-D9F5A1E41566}" presName="negativeSpace" presStyleCnt="0"/>
      <dgm:spPr/>
    </dgm:pt>
    <dgm:pt modelId="{83C2CD1B-F21D-4340-B9A2-9149F7DE8185}" type="pres">
      <dgm:prSet presAssocID="{1782A389-2D2B-4CF7-B2FD-D9F5A1E41566}" presName="childText" presStyleLbl="conFgAcc1" presStyleIdx="3" presStyleCnt="5">
        <dgm:presLayoutVars>
          <dgm:bulletEnabled val="1"/>
        </dgm:presLayoutVars>
      </dgm:prSet>
      <dgm:spPr/>
    </dgm:pt>
    <dgm:pt modelId="{2D0CE8FE-A735-43D8-8306-4CA647193C1D}" type="pres">
      <dgm:prSet presAssocID="{4EA717ED-66EB-49D1-919E-F23802C09E1D}" presName="spaceBetweenRectangles" presStyleCnt="0"/>
      <dgm:spPr/>
    </dgm:pt>
    <dgm:pt modelId="{F3F1DE2D-CBB3-4A44-BFD9-B23B98E79AA5}" type="pres">
      <dgm:prSet presAssocID="{B3EE78F6-AA90-CB4C-AB8A-471ED2F2574F}" presName="parentLin" presStyleCnt="0"/>
      <dgm:spPr/>
    </dgm:pt>
    <dgm:pt modelId="{81F18ED2-6C46-D740-910D-E78F39622341}" type="pres">
      <dgm:prSet presAssocID="{B3EE78F6-AA90-CB4C-AB8A-471ED2F2574F}" presName="parentLeftMargin" presStyleLbl="node1" presStyleIdx="3" presStyleCnt="5"/>
      <dgm:spPr/>
    </dgm:pt>
    <dgm:pt modelId="{7C1C2384-CCA8-2642-88F5-F0CF3D56246D}" type="pres">
      <dgm:prSet presAssocID="{B3EE78F6-AA90-CB4C-AB8A-471ED2F2574F}" presName="parentText" presStyleLbl="node1" presStyleIdx="4" presStyleCnt="5" custScaleX="58489">
        <dgm:presLayoutVars>
          <dgm:chMax val="0"/>
          <dgm:bulletEnabled val="1"/>
        </dgm:presLayoutVars>
      </dgm:prSet>
      <dgm:spPr/>
    </dgm:pt>
    <dgm:pt modelId="{29F0195B-0F0E-FA45-B0A7-7D8C88820B6B}" type="pres">
      <dgm:prSet presAssocID="{B3EE78F6-AA90-CB4C-AB8A-471ED2F2574F}" presName="negativeSpace" presStyleCnt="0"/>
      <dgm:spPr/>
    </dgm:pt>
    <dgm:pt modelId="{B73B91C4-9587-0046-8AD4-416320F2B240}" type="pres">
      <dgm:prSet presAssocID="{B3EE78F6-AA90-CB4C-AB8A-471ED2F2574F}" presName="childText" presStyleLbl="conFgAcc1" presStyleIdx="4" presStyleCnt="5" custLinFactNeighborY="3962">
        <dgm:presLayoutVars>
          <dgm:bulletEnabled val="1"/>
        </dgm:presLayoutVars>
      </dgm:prSet>
      <dgm:spPr/>
    </dgm:pt>
  </dgm:ptLst>
  <dgm:cxnLst>
    <dgm:cxn modelId="{A72DAF0E-DDA9-48FA-9B60-718F93F7B8C4}" srcId="{AD9F6C26-0C74-E943-812E-6AF943A83FD8}" destId="{1782A389-2D2B-4CF7-B2FD-D9F5A1E41566}" srcOrd="3" destOrd="0" parTransId="{93B26AE8-DE2E-4065-B69E-423ACABAF261}" sibTransId="{4EA717ED-66EB-49D1-919E-F23802C09E1D}"/>
    <dgm:cxn modelId="{79E91320-16E3-4F49-B0A4-8554C01B1155}" type="presOf" srcId="{B47BEDB0-5032-0744-BA2F-501C27BC24EA}" destId="{4709EBFA-03F4-A54D-AF34-3357B8F0E65A}" srcOrd="0" destOrd="0" presId="urn:microsoft.com/office/officeart/2005/8/layout/list1"/>
    <dgm:cxn modelId="{2BB6F121-4B50-784C-986B-7A46DC780E51}" srcId="{AD9F6C26-0C74-E943-812E-6AF943A83FD8}" destId="{BDDCEE23-69C1-6946-B845-38DDE8A4CAC7}" srcOrd="1" destOrd="0" parTransId="{D3BAE944-CA54-354E-A083-5C12EAC07255}" sibTransId="{D694FF90-863D-834E-BA16-03BC8237D842}"/>
    <dgm:cxn modelId="{BFB55E24-A505-4F1F-BA57-27D35FC8B77D}" type="presOf" srcId="{1782A389-2D2B-4CF7-B2FD-D9F5A1E41566}" destId="{A40C967B-E0FA-45B3-A533-B8ADD6912D06}" srcOrd="0" destOrd="0" presId="urn:microsoft.com/office/officeart/2005/8/layout/list1"/>
    <dgm:cxn modelId="{32F2B728-98A3-0F4A-910D-63E3DEB523C5}" type="presOf" srcId="{F3EB3CE3-A5F6-D742-B3C9-FC6191E37478}" destId="{B73B91C4-9587-0046-8AD4-416320F2B240}" srcOrd="0" destOrd="2" presId="urn:microsoft.com/office/officeart/2005/8/layout/list1"/>
    <dgm:cxn modelId="{CD920837-609C-42F0-90D0-0A52D2E515EC}" type="presOf" srcId="{1782A389-2D2B-4CF7-B2FD-D9F5A1E41566}" destId="{E7FAE476-CBD0-4414-BB50-63DBF8E1F40E}" srcOrd="1" destOrd="0" presId="urn:microsoft.com/office/officeart/2005/8/layout/list1"/>
    <dgm:cxn modelId="{C22FC83B-B673-9D42-976B-6ED08AE249C9}" type="presOf" srcId="{3DB94048-2A5F-C145-9668-78921282A25B}" destId="{B73B91C4-9587-0046-8AD4-416320F2B240}" srcOrd="0" destOrd="1" presId="urn:microsoft.com/office/officeart/2005/8/layout/list1"/>
    <dgm:cxn modelId="{FEDAD241-81DB-0446-8D5B-9B87B9C01813}" srcId="{AD9F6C26-0C74-E943-812E-6AF943A83FD8}" destId="{B3EE78F6-AA90-CB4C-AB8A-471ED2F2574F}" srcOrd="4" destOrd="0" parTransId="{497F0444-7FA4-5A41-B4A3-2085FF0FA2FA}" sibTransId="{9D7ADD18-A05B-D542-9A5D-A9D7235A1CEE}"/>
    <dgm:cxn modelId="{A2F3E35F-FE22-0946-849E-2689E866579E}" srcId="{B3EE78F6-AA90-CB4C-AB8A-471ED2F2574F}" destId="{3DB94048-2A5F-C145-9668-78921282A25B}" srcOrd="1" destOrd="0" parTransId="{9D06EC15-F216-744D-9AB2-379F194F1730}" sibTransId="{B4508C80-97C8-0643-8F89-2D0E4B4E47F6}"/>
    <dgm:cxn modelId="{3B082A61-BE69-EB4C-9A51-AA9575224B64}" type="presOf" srcId="{12A9B294-C87E-6340-A970-C6E04DED11DB}" destId="{FAF3D0BA-7229-9F49-A68C-56D5ABC08BED}" srcOrd="0" destOrd="0" presId="urn:microsoft.com/office/officeart/2005/8/layout/list1"/>
    <dgm:cxn modelId="{795D7B73-BB85-AC49-A7EA-DBFB47C52BFC}" type="presOf" srcId="{B8A72C37-1CED-2745-B1FD-C95BD0753043}" destId="{B73B91C4-9587-0046-8AD4-416320F2B240}" srcOrd="0" destOrd="0" presId="urn:microsoft.com/office/officeart/2005/8/layout/list1"/>
    <dgm:cxn modelId="{6052F273-F04A-3C4C-BED1-22FA10D85F58}" type="presOf" srcId="{B3EE78F6-AA90-CB4C-AB8A-471ED2F2574F}" destId="{81F18ED2-6C46-D740-910D-E78F39622341}" srcOrd="0" destOrd="0" presId="urn:microsoft.com/office/officeart/2005/8/layout/list1"/>
    <dgm:cxn modelId="{780A8874-A44C-1141-B0E8-A63C877BE50B}" type="presOf" srcId="{BDDCEE23-69C1-6946-B845-38DDE8A4CAC7}" destId="{580988D1-ACAA-D848-A7C2-64ED2AD05C10}" srcOrd="1" destOrd="0" presId="urn:microsoft.com/office/officeart/2005/8/layout/list1"/>
    <dgm:cxn modelId="{AA25107D-6BC3-B04E-8F7C-C0D5B2A23762}" srcId="{B3EE78F6-AA90-CB4C-AB8A-471ED2F2574F}" destId="{B8A72C37-1CED-2745-B1FD-C95BD0753043}" srcOrd="0" destOrd="0" parTransId="{4504CC75-30E8-B247-B598-6EC4CD1ED6D7}" sibTransId="{9999A663-0D28-FE44-8BE1-02024A6A36C1}"/>
    <dgm:cxn modelId="{2939AC84-0827-4A41-AE7B-748CB1AA24E4}" srcId="{AD9F6C26-0C74-E943-812E-6AF943A83FD8}" destId="{B47BEDB0-5032-0744-BA2F-501C27BC24EA}" srcOrd="2" destOrd="0" parTransId="{2BE6C1A5-4089-C24D-8E9E-C97E2AB475BB}" sibTransId="{E12BB6FD-AC3C-144A-8A21-C0F4AA202E08}"/>
    <dgm:cxn modelId="{77F13693-2460-1440-BA34-0AF7731C6C92}" type="presOf" srcId="{12A9B294-C87E-6340-A970-C6E04DED11DB}" destId="{149F9AAF-259C-BD47-A592-A3C39BE34B66}" srcOrd="1" destOrd="0" presId="urn:microsoft.com/office/officeart/2005/8/layout/list1"/>
    <dgm:cxn modelId="{0A81EFBF-B8BC-CD41-9905-3C3856B2A8F0}" srcId="{B3EE78F6-AA90-CB4C-AB8A-471ED2F2574F}" destId="{F3EB3CE3-A5F6-D742-B3C9-FC6191E37478}" srcOrd="2" destOrd="0" parTransId="{8F88E77D-D3B0-0249-ACE8-C689F36FBB80}" sibTransId="{ED0CEC48-37E8-4F47-A2B0-D2548BE87EA9}"/>
    <dgm:cxn modelId="{9EB3E6E4-B2DD-5E4A-ADB8-DF8381AD5EAA}" type="presOf" srcId="{AD9F6C26-0C74-E943-812E-6AF943A83FD8}" destId="{FCF922C0-4266-DC4D-9593-1F2663A878D3}" srcOrd="0" destOrd="0" presId="urn:microsoft.com/office/officeart/2005/8/layout/list1"/>
    <dgm:cxn modelId="{8573CCE6-E61D-1E4F-9CD1-7BC792F479F8}" type="presOf" srcId="{B3EE78F6-AA90-CB4C-AB8A-471ED2F2574F}" destId="{7C1C2384-CCA8-2642-88F5-F0CF3D56246D}" srcOrd="1" destOrd="0" presId="urn:microsoft.com/office/officeart/2005/8/layout/list1"/>
    <dgm:cxn modelId="{9316E8E7-3192-CD43-983E-98325FA73E2B}" srcId="{AD9F6C26-0C74-E943-812E-6AF943A83FD8}" destId="{12A9B294-C87E-6340-A970-C6E04DED11DB}" srcOrd="0" destOrd="0" parTransId="{F10C2309-F210-2F46-8B6D-BCEB6E53D57D}" sibTransId="{0B821A66-F8BD-0846-9444-E7D343BFB749}"/>
    <dgm:cxn modelId="{02DDAEEC-67DB-4B4B-998C-D7C9F207B6D3}" type="presOf" srcId="{BDDCEE23-69C1-6946-B845-38DDE8A4CAC7}" destId="{8B0EE232-7B3A-4448-A6DD-834161C67CE5}" srcOrd="0" destOrd="0" presId="urn:microsoft.com/office/officeart/2005/8/layout/list1"/>
    <dgm:cxn modelId="{2A8536FD-C142-DD4D-B137-8022DB664B00}" type="presOf" srcId="{B47BEDB0-5032-0744-BA2F-501C27BC24EA}" destId="{1DA38567-F5BB-EF49-8599-2CAB16B9DC7C}" srcOrd="1" destOrd="0" presId="urn:microsoft.com/office/officeart/2005/8/layout/list1"/>
    <dgm:cxn modelId="{A7CE1ED6-E37B-494D-A510-AC717B3DC168}" type="presParOf" srcId="{FCF922C0-4266-DC4D-9593-1F2663A878D3}" destId="{6E4F0784-AA57-5746-9019-5EE8523D9337}" srcOrd="0" destOrd="0" presId="urn:microsoft.com/office/officeart/2005/8/layout/list1"/>
    <dgm:cxn modelId="{61FA4AAC-8F45-A44E-8D4E-A08580711808}" type="presParOf" srcId="{6E4F0784-AA57-5746-9019-5EE8523D9337}" destId="{FAF3D0BA-7229-9F49-A68C-56D5ABC08BED}" srcOrd="0" destOrd="0" presId="urn:microsoft.com/office/officeart/2005/8/layout/list1"/>
    <dgm:cxn modelId="{9E6C34D5-729F-D540-B69E-8ABE482C5310}" type="presParOf" srcId="{6E4F0784-AA57-5746-9019-5EE8523D9337}" destId="{149F9AAF-259C-BD47-A592-A3C39BE34B66}" srcOrd="1" destOrd="0" presId="urn:microsoft.com/office/officeart/2005/8/layout/list1"/>
    <dgm:cxn modelId="{3E1C900D-1776-0C41-A99D-6E3F925074DD}" type="presParOf" srcId="{FCF922C0-4266-DC4D-9593-1F2663A878D3}" destId="{306C6E11-7345-C24A-8630-3C2C0E3A6F92}" srcOrd="1" destOrd="0" presId="urn:microsoft.com/office/officeart/2005/8/layout/list1"/>
    <dgm:cxn modelId="{099638BE-76FB-5247-B403-DE4C45FFEEEB}" type="presParOf" srcId="{FCF922C0-4266-DC4D-9593-1F2663A878D3}" destId="{7AD8DA70-F722-494B-B31D-518162DE94BA}" srcOrd="2" destOrd="0" presId="urn:microsoft.com/office/officeart/2005/8/layout/list1"/>
    <dgm:cxn modelId="{9712460D-829D-3C4B-B11C-93588618AE2D}" type="presParOf" srcId="{FCF922C0-4266-DC4D-9593-1F2663A878D3}" destId="{CD040825-DE95-524C-B578-3C03F72ECEA8}" srcOrd="3" destOrd="0" presId="urn:microsoft.com/office/officeart/2005/8/layout/list1"/>
    <dgm:cxn modelId="{6B098CCB-F6F8-C741-9738-E123519A570E}" type="presParOf" srcId="{FCF922C0-4266-DC4D-9593-1F2663A878D3}" destId="{1A6D2AB1-96C3-9849-9AB9-C09BE063F755}" srcOrd="4" destOrd="0" presId="urn:microsoft.com/office/officeart/2005/8/layout/list1"/>
    <dgm:cxn modelId="{61B2B314-AF43-9C49-8146-6F4131DAF267}" type="presParOf" srcId="{1A6D2AB1-96C3-9849-9AB9-C09BE063F755}" destId="{8B0EE232-7B3A-4448-A6DD-834161C67CE5}" srcOrd="0" destOrd="0" presId="urn:microsoft.com/office/officeart/2005/8/layout/list1"/>
    <dgm:cxn modelId="{2DF212ED-FE5F-FC4B-8F7B-B8E41632D088}" type="presParOf" srcId="{1A6D2AB1-96C3-9849-9AB9-C09BE063F755}" destId="{580988D1-ACAA-D848-A7C2-64ED2AD05C10}" srcOrd="1" destOrd="0" presId="urn:microsoft.com/office/officeart/2005/8/layout/list1"/>
    <dgm:cxn modelId="{F5F0BBCD-DF14-8349-8F0C-D013C2277F30}" type="presParOf" srcId="{FCF922C0-4266-DC4D-9593-1F2663A878D3}" destId="{E4F48186-F6D5-1B40-B28F-9C9BF6A03114}" srcOrd="5" destOrd="0" presId="urn:microsoft.com/office/officeart/2005/8/layout/list1"/>
    <dgm:cxn modelId="{9FC38E18-22AF-F848-A2BF-008B9006834C}" type="presParOf" srcId="{FCF922C0-4266-DC4D-9593-1F2663A878D3}" destId="{8212B328-5F3F-374F-A03A-BE22F453D830}" srcOrd="6" destOrd="0" presId="urn:microsoft.com/office/officeart/2005/8/layout/list1"/>
    <dgm:cxn modelId="{3B0B65F4-0C43-7247-92C5-478419201BF3}" type="presParOf" srcId="{FCF922C0-4266-DC4D-9593-1F2663A878D3}" destId="{08D4014B-18CC-8740-8863-567A05AB0AF5}" srcOrd="7" destOrd="0" presId="urn:microsoft.com/office/officeart/2005/8/layout/list1"/>
    <dgm:cxn modelId="{2E27BC57-9861-7740-AE27-64CE0A2FDED0}" type="presParOf" srcId="{FCF922C0-4266-DC4D-9593-1F2663A878D3}" destId="{E6253273-4310-2C45-81A5-9E8ACBE1D12D}" srcOrd="8" destOrd="0" presId="urn:microsoft.com/office/officeart/2005/8/layout/list1"/>
    <dgm:cxn modelId="{DF13337D-5BC2-3F45-B059-F10F8A127282}" type="presParOf" srcId="{E6253273-4310-2C45-81A5-9E8ACBE1D12D}" destId="{4709EBFA-03F4-A54D-AF34-3357B8F0E65A}" srcOrd="0" destOrd="0" presId="urn:microsoft.com/office/officeart/2005/8/layout/list1"/>
    <dgm:cxn modelId="{A78F21BA-D71D-EE40-834D-98724C78801D}" type="presParOf" srcId="{E6253273-4310-2C45-81A5-9E8ACBE1D12D}" destId="{1DA38567-F5BB-EF49-8599-2CAB16B9DC7C}" srcOrd="1" destOrd="0" presId="urn:microsoft.com/office/officeart/2005/8/layout/list1"/>
    <dgm:cxn modelId="{0922BEF7-AE7F-1341-A8F1-B84740A08785}" type="presParOf" srcId="{FCF922C0-4266-DC4D-9593-1F2663A878D3}" destId="{9D959369-5A26-DE4B-BCE9-AB2FE0CD86DA}" srcOrd="9" destOrd="0" presId="urn:microsoft.com/office/officeart/2005/8/layout/list1"/>
    <dgm:cxn modelId="{C768A690-0AD5-1940-803C-F297CCAC0283}" type="presParOf" srcId="{FCF922C0-4266-DC4D-9593-1F2663A878D3}" destId="{C1168989-52C9-C742-812A-B84BAD6507FF}" srcOrd="10" destOrd="0" presId="urn:microsoft.com/office/officeart/2005/8/layout/list1"/>
    <dgm:cxn modelId="{31C63174-9D03-234B-B32A-3E09F24A837E}" type="presParOf" srcId="{FCF922C0-4266-DC4D-9593-1F2663A878D3}" destId="{2804E205-C79D-EF40-8886-0078DE72D832}" srcOrd="11" destOrd="0" presId="urn:microsoft.com/office/officeart/2005/8/layout/list1"/>
    <dgm:cxn modelId="{53131BEF-5304-485C-925C-C31DED8CD614}" type="presParOf" srcId="{FCF922C0-4266-DC4D-9593-1F2663A878D3}" destId="{B819B307-1769-4F69-9889-C1D161797D17}" srcOrd="12" destOrd="0" presId="urn:microsoft.com/office/officeart/2005/8/layout/list1"/>
    <dgm:cxn modelId="{4D9FF886-0092-40D5-BCA2-BBA1CDEB6B3A}" type="presParOf" srcId="{B819B307-1769-4F69-9889-C1D161797D17}" destId="{A40C967B-E0FA-45B3-A533-B8ADD6912D06}" srcOrd="0" destOrd="0" presId="urn:microsoft.com/office/officeart/2005/8/layout/list1"/>
    <dgm:cxn modelId="{917C4A6E-6EB2-42D0-B405-B0D731024159}" type="presParOf" srcId="{B819B307-1769-4F69-9889-C1D161797D17}" destId="{E7FAE476-CBD0-4414-BB50-63DBF8E1F40E}" srcOrd="1" destOrd="0" presId="urn:microsoft.com/office/officeart/2005/8/layout/list1"/>
    <dgm:cxn modelId="{C5FD0EE4-29E7-479D-ACB6-EAE859D8C498}" type="presParOf" srcId="{FCF922C0-4266-DC4D-9593-1F2663A878D3}" destId="{2C83F965-6AAB-48C7-BFD3-C0F29EA95FC4}" srcOrd="13" destOrd="0" presId="urn:microsoft.com/office/officeart/2005/8/layout/list1"/>
    <dgm:cxn modelId="{DA0EB936-1C6A-4924-BE5B-2FB571D1A442}" type="presParOf" srcId="{FCF922C0-4266-DC4D-9593-1F2663A878D3}" destId="{83C2CD1B-F21D-4340-B9A2-9149F7DE8185}" srcOrd="14" destOrd="0" presId="urn:microsoft.com/office/officeart/2005/8/layout/list1"/>
    <dgm:cxn modelId="{BEF41932-B42C-40A9-B476-85F3FC06BE79}" type="presParOf" srcId="{FCF922C0-4266-DC4D-9593-1F2663A878D3}" destId="{2D0CE8FE-A735-43D8-8306-4CA647193C1D}" srcOrd="15" destOrd="0" presId="urn:microsoft.com/office/officeart/2005/8/layout/list1"/>
    <dgm:cxn modelId="{2D2C5D65-3EBB-DA46-9BFD-D50D757959D1}" type="presParOf" srcId="{FCF922C0-4266-DC4D-9593-1F2663A878D3}" destId="{F3F1DE2D-CBB3-4A44-BFD9-B23B98E79AA5}" srcOrd="16" destOrd="0" presId="urn:microsoft.com/office/officeart/2005/8/layout/list1"/>
    <dgm:cxn modelId="{E7F4537D-6900-794F-9888-70781C75F6A3}" type="presParOf" srcId="{F3F1DE2D-CBB3-4A44-BFD9-B23B98E79AA5}" destId="{81F18ED2-6C46-D740-910D-E78F39622341}" srcOrd="0" destOrd="0" presId="urn:microsoft.com/office/officeart/2005/8/layout/list1"/>
    <dgm:cxn modelId="{49D421B8-188F-9042-A418-338034303DED}" type="presParOf" srcId="{F3F1DE2D-CBB3-4A44-BFD9-B23B98E79AA5}" destId="{7C1C2384-CCA8-2642-88F5-F0CF3D56246D}" srcOrd="1" destOrd="0" presId="urn:microsoft.com/office/officeart/2005/8/layout/list1"/>
    <dgm:cxn modelId="{5EBD29B2-2308-2543-95BD-C321D1B42929}" type="presParOf" srcId="{FCF922C0-4266-DC4D-9593-1F2663A878D3}" destId="{29F0195B-0F0E-FA45-B0A7-7D8C88820B6B}" srcOrd="17" destOrd="0" presId="urn:microsoft.com/office/officeart/2005/8/layout/list1"/>
    <dgm:cxn modelId="{AB923B1F-1D15-4F4A-BBF3-183B29611F65}" type="presParOf" srcId="{FCF922C0-4266-DC4D-9593-1F2663A878D3}" destId="{B73B91C4-9587-0046-8AD4-416320F2B24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245EAE7-8298-43C7-BE3E-2B14640EE3F9}"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14E5BDD0-2F39-40F7-9256-4FB0D3D663DB}">
      <dgm:prSet phldrT="[Text]"/>
      <dgm:spPr/>
      <dgm:t>
        <a:bodyPr/>
        <a:lstStyle/>
        <a:p>
          <a:r>
            <a:rPr lang="en-US" dirty="0"/>
            <a:t>2 years</a:t>
          </a:r>
        </a:p>
      </dgm:t>
    </dgm:pt>
    <dgm:pt modelId="{2E85155C-8A98-48BA-AEE1-E77B9856E3FC}" type="parTrans" cxnId="{5B7D4568-E55B-47DE-BEE2-15C1FBE02AA1}">
      <dgm:prSet/>
      <dgm:spPr/>
      <dgm:t>
        <a:bodyPr/>
        <a:lstStyle/>
        <a:p>
          <a:endParaRPr lang="en-US"/>
        </a:p>
      </dgm:t>
    </dgm:pt>
    <dgm:pt modelId="{16DD79E6-2732-44B7-A42A-CC855B89FBF2}" type="sibTrans" cxnId="{5B7D4568-E55B-47DE-BEE2-15C1FBE02AA1}">
      <dgm:prSet/>
      <dgm:spPr/>
      <dgm:t>
        <a:bodyPr/>
        <a:lstStyle/>
        <a:p>
          <a:endParaRPr lang="en-US"/>
        </a:p>
      </dgm:t>
    </dgm:pt>
    <dgm:pt modelId="{05209FBB-2AB4-4A57-B9F8-F7BFF0E82C9E}">
      <dgm:prSet phldrT="[Text]" custT="1"/>
      <dgm:spPr/>
      <dgm:t>
        <a:bodyPr/>
        <a:lstStyle/>
        <a:p>
          <a:r>
            <a:rPr lang="en-US" sz="1200" dirty="0">
              <a:solidFill>
                <a:schemeClr val="tx1">
                  <a:lumMod val="50000"/>
                </a:schemeClr>
              </a:solidFill>
            </a:rPr>
            <a:t>General surgery residency</a:t>
          </a:r>
        </a:p>
      </dgm:t>
    </dgm:pt>
    <dgm:pt modelId="{5DC09885-8451-49E5-92D2-5227F338EB1E}" type="parTrans" cxnId="{859D3BB9-250D-4798-8087-F8777A81A721}">
      <dgm:prSet/>
      <dgm:spPr/>
      <dgm:t>
        <a:bodyPr/>
        <a:lstStyle/>
        <a:p>
          <a:endParaRPr lang="en-US"/>
        </a:p>
      </dgm:t>
    </dgm:pt>
    <dgm:pt modelId="{C1AC3136-8037-40A8-A1D7-7E987D0224CE}" type="sibTrans" cxnId="{859D3BB9-250D-4798-8087-F8777A81A721}">
      <dgm:prSet/>
      <dgm:spPr/>
      <dgm:t>
        <a:bodyPr/>
        <a:lstStyle/>
        <a:p>
          <a:endParaRPr lang="en-US"/>
        </a:p>
      </dgm:t>
    </dgm:pt>
    <dgm:pt modelId="{960E0D96-5BA1-4A32-8193-15860A8E9F05}">
      <dgm:prSet phldrT="[Text]"/>
      <dgm:spPr/>
      <dgm:t>
        <a:bodyPr/>
        <a:lstStyle/>
        <a:p>
          <a:r>
            <a:rPr lang="en-US" dirty="0"/>
            <a:t>2 years</a:t>
          </a:r>
        </a:p>
      </dgm:t>
    </dgm:pt>
    <dgm:pt modelId="{640CA5C0-971C-4A5B-8734-6CFC5B07468B}" type="parTrans" cxnId="{C4D113F1-0317-4EF9-A0A4-03C70D51BC41}">
      <dgm:prSet/>
      <dgm:spPr/>
      <dgm:t>
        <a:bodyPr/>
        <a:lstStyle/>
        <a:p>
          <a:endParaRPr lang="en-US"/>
        </a:p>
      </dgm:t>
    </dgm:pt>
    <dgm:pt modelId="{18271818-592A-44EC-A597-F3414E6E6010}" type="sibTrans" cxnId="{C4D113F1-0317-4EF9-A0A4-03C70D51BC41}">
      <dgm:prSet/>
      <dgm:spPr/>
      <dgm:t>
        <a:bodyPr/>
        <a:lstStyle/>
        <a:p>
          <a:endParaRPr lang="en-US"/>
        </a:p>
      </dgm:t>
    </dgm:pt>
    <dgm:pt modelId="{B696191F-BE29-4AE6-ADEB-4D14D9D5A93F}">
      <dgm:prSet phldrT="[Text]" custT="1"/>
      <dgm:spPr/>
      <dgm:t>
        <a:bodyPr/>
        <a:lstStyle/>
        <a:p>
          <a:pPr algn="r"/>
          <a:r>
            <a:rPr lang="en-US" sz="1200" dirty="0">
              <a:solidFill>
                <a:schemeClr val="tx1">
                  <a:lumMod val="50000"/>
                </a:schemeClr>
              </a:solidFill>
            </a:rPr>
            <a:t>Research fellowship</a:t>
          </a:r>
        </a:p>
      </dgm:t>
    </dgm:pt>
    <dgm:pt modelId="{CA6EBAD1-8E18-4C96-A19B-270ABEB67AA9}" type="parTrans" cxnId="{B3E1FDC8-3E94-46C2-81EF-80E74FDCC6DA}">
      <dgm:prSet/>
      <dgm:spPr/>
      <dgm:t>
        <a:bodyPr/>
        <a:lstStyle/>
        <a:p>
          <a:endParaRPr lang="en-US"/>
        </a:p>
      </dgm:t>
    </dgm:pt>
    <dgm:pt modelId="{AAD43CD9-050D-401F-8E50-A2A933F591C0}" type="sibTrans" cxnId="{B3E1FDC8-3E94-46C2-81EF-80E74FDCC6DA}">
      <dgm:prSet/>
      <dgm:spPr/>
      <dgm:t>
        <a:bodyPr/>
        <a:lstStyle/>
        <a:p>
          <a:endParaRPr lang="en-US"/>
        </a:p>
      </dgm:t>
    </dgm:pt>
    <dgm:pt modelId="{AF3CAF8F-6751-4151-A704-BE4A3E57E3CB}">
      <dgm:prSet/>
      <dgm:spPr/>
      <dgm:t>
        <a:bodyPr/>
        <a:lstStyle/>
        <a:p>
          <a:r>
            <a:rPr lang="en-US" dirty="0"/>
            <a:t>3 years</a:t>
          </a:r>
        </a:p>
      </dgm:t>
    </dgm:pt>
    <dgm:pt modelId="{1E9B2ECB-621C-4055-89E3-5997C7DB60D6}" type="parTrans" cxnId="{2A8CB017-5A91-4996-9FCB-FBB48CBB9A64}">
      <dgm:prSet/>
      <dgm:spPr/>
      <dgm:t>
        <a:bodyPr/>
        <a:lstStyle/>
        <a:p>
          <a:endParaRPr lang="en-US"/>
        </a:p>
      </dgm:t>
    </dgm:pt>
    <dgm:pt modelId="{39D48342-F911-4651-9414-C5B4FCE0C282}" type="sibTrans" cxnId="{2A8CB017-5A91-4996-9FCB-FBB48CBB9A64}">
      <dgm:prSet/>
      <dgm:spPr/>
      <dgm:t>
        <a:bodyPr/>
        <a:lstStyle/>
        <a:p>
          <a:endParaRPr lang="en-US"/>
        </a:p>
      </dgm:t>
    </dgm:pt>
    <dgm:pt modelId="{CED11EA3-F738-4CED-93AB-B7EFDF4AB9D8}">
      <dgm:prSet/>
      <dgm:spPr/>
      <dgm:t>
        <a:bodyPr/>
        <a:lstStyle/>
        <a:p>
          <a:r>
            <a:rPr lang="en-US" dirty="0"/>
            <a:t>2 years</a:t>
          </a:r>
        </a:p>
      </dgm:t>
    </dgm:pt>
    <dgm:pt modelId="{FB280B6D-CF96-4B52-9F24-CC67EC8384E2}" type="parTrans" cxnId="{F4AB5C1A-D959-4503-A00C-1E4E2D017E8A}">
      <dgm:prSet/>
      <dgm:spPr/>
      <dgm:t>
        <a:bodyPr/>
        <a:lstStyle/>
        <a:p>
          <a:endParaRPr lang="en-US"/>
        </a:p>
      </dgm:t>
    </dgm:pt>
    <dgm:pt modelId="{3253BC49-93BD-4F83-84F1-3A0710818B04}" type="sibTrans" cxnId="{F4AB5C1A-D959-4503-A00C-1E4E2D017E8A}">
      <dgm:prSet/>
      <dgm:spPr/>
      <dgm:t>
        <a:bodyPr/>
        <a:lstStyle/>
        <a:p>
          <a:endParaRPr lang="en-US"/>
        </a:p>
      </dgm:t>
    </dgm:pt>
    <dgm:pt modelId="{DF7E7CCC-EBE3-4544-8B0C-71534C7E2B88}">
      <dgm:prSet custT="1"/>
      <dgm:spPr/>
      <dgm:t>
        <a:bodyPr/>
        <a:lstStyle/>
        <a:p>
          <a:r>
            <a:rPr lang="en-US" sz="1200" dirty="0">
              <a:solidFill>
                <a:schemeClr val="tx1">
                  <a:lumMod val="50000"/>
                </a:schemeClr>
              </a:solidFill>
            </a:rPr>
            <a:t>General surgery residency</a:t>
          </a:r>
        </a:p>
      </dgm:t>
    </dgm:pt>
    <dgm:pt modelId="{D80B6012-5F70-4C59-8570-0A3713ABEE60}" type="parTrans" cxnId="{0E9271DF-3455-4FB3-A1F4-B5C87C0DE2C7}">
      <dgm:prSet/>
      <dgm:spPr/>
      <dgm:t>
        <a:bodyPr/>
        <a:lstStyle/>
        <a:p>
          <a:endParaRPr lang="en-US"/>
        </a:p>
      </dgm:t>
    </dgm:pt>
    <dgm:pt modelId="{6AC2D123-B6A5-42D3-903E-3449F85E62D1}" type="sibTrans" cxnId="{0E9271DF-3455-4FB3-A1F4-B5C87C0DE2C7}">
      <dgm:prSet/>
      <dgm:spPr/>
      <dgm:t>
        <a:bodyPr/>
        <a:lstStyle/>
        <a:p>
          <a:endParaRPr lang="en-US"/>
        </a:p>
      </dgm:t>
    </dgm:pt>
    <dgm:pt modelId="{A28C7765-36B6-4F0C-99F1-626FC7A42AF8}">
      <dgm:prSet/>
      <dgm:spPr/>
      <dgm:t>
        <a:bodyPr/>
        <a:lstStyle/>
        <a:p>
          <a:r>
            <a:rPr lang="en-US" dirty="0"/>
            <a:t>2 years</a:t>
          </a:r>
        </a:p>
      </dgm:t>
    </dgm:pt>
    <dgm:pt modelId="{82DF7D45-90D8-446B-BE09-EFC20A65A095}" type="parTrans" cxnId="{76174A34-A87B-4895-9405-F92817422E3F}">
      <dgm:prSet/>
      <dgm:spPr/>
      <dgm:t>
        <a:bodyPr/>
        <a:lstStyle/>
        <a:p>
          <a:endParaRPr lang="en-US"/>
        </a:p>
      </dgm:t>
    </dgm:pt>
    <dgm:pt modelId="{6FE9779B-44B9-421B-8AF2-ECAC8634345C}" type="sibTrans" cxnId="{76174A34-A87B-4895-9405-F92817422E3F}">
      <dgm:prSet/>
      <dgm:spPr/>
      <dgm:t>
        <a:bodyPr/>
        <a:lstStyle/>
        <a:p>
          <a:endParaRPr lang="en-US"/>
        </a:p>
      </dgm:t>
    </dgm:pt>
    <dgm:pt modelId="{D35A3B34-58FB-43CA-8B07-8FACF64EFA68}">
      <dgm:prSet custT="1"/>
      <dgm:spPr/>
      <dgm:t>
        <a:bodyPr/>
        <a:lstStyle/>
        <a:p>
          <a:r>
            <a:rPr lang="en-US" sz="1200" dirty="0">
              <a:solidFill>
                <a:schemeClr val="tx1">
                  <a:lumMod val="50000"/>
                </a:schemeClr>
              </a:solidFill>
            </a:rPr>
            <a:t>Surgical oncology fellowship</a:t>
          </a:r>
        </a:p>
      </dgm:t>
    </dgm:pt>
    <dgm:pt modelId="{2468373F-A014-403B-A215-A781D2D484D1}" type="parTrans" cxnId="{ACF719BA-1BBA-4400-8114-93291D1CAFCE}">
      <dgm:prSet/>
      <dgm:spPr/>
      <dgm:t>
        <a:bodyPr/>
        <a:lstStyle/>
        <a:p>
          <a:endParaRPr lang="en-US"/>
        </a:p>
      </dgm:t>
    </dgm:pt>
    <dgm:pt modelId="{C627851F-0A7C-48D9-97BA-F535A4B45946}" type="sibTrans" cxnId="{ACF719BA-1BBA-4400-8114-93291D1CAFCE}">
      <dgm:prSet/>
      <dgm:spPr/>
      <dgm:t>
        <a:bodyPr/>
        <a:lstStyle/>
        <a:p>
          <a:endParaRPr lang="en-US"/>
        </a:p>
      </dgm:t>
    </dgm:pt>
    <dgm:pt modelId="{4F55BD4F-DA20-4554-A9DE-DD891D8F46C3}">
      <dgm:prSet custT="1"/>
      <dgm:spPr/>
      <dgm:t>
        <a:bodyPr/>
        <a:lstStyle/>
        <a:p>
          <a:r>
            <a:rPr lang="en-US" sz="1200" dirty="0">
              <a:solidFill>
                <a:schemeClr val="tx1">
                  <a:lumMod val="50000"/>
                </a:schemeClr>
              </a:solidFill>
            </a:rPr>
            <a:t>Attending</a:t>
          </a:r>
        </a:p>
      </dgm:t>
    </dgm:pt>
    <dgm:pt modelId="{6B6600DF-8D97-4E0B-B9EA-B3E1D33A9562}" type="parTrans" cxnId="{C6AD4FAE-8932-4C02-A554-211CD2D66499}">
      <dgm:prSet/>
      <dgm:spPr/>
      <dgm:t>
        <a:bodyPr/>
        <a:lstStyle/>
        <a:p>
          <a:endParaRPr lang="en-US"/>
        </a:p>
      </dgm:t>
    </dgm:pt>
    <dgm:pt modelId="{3947D216-5172-4F9A-81D7-B68523E8A6BC}" type="sibTrans" cxnId="{C6AD4FAE-8932-4C02-A554-211CD2D66499}">
      <dgm:prSet/>
      <dgm:spPr/>
      <dgm:t>
        <a:bodyPr/>
        <a:lstStyle/>
        <a:p>
          <a:endParaRPr lang="en-US"/>
        </a:p>
      </dgm:t>
    </dgm:pt>
    <dgm:pt modelId="{BBA994C6-33ED-48E8-9603-E3A8329B0425}" type="pres">
      <dgm:prSet presAssocID="{4245EAE7-8298-43C7-BE3E-2B14640EE3F9}" presName="theList" presStyleCnt="0">
        <dgm:presLayoutVars>
          <dgm:dir/>
          <dgm:animLvl val="lvl"/>
          <dgm:resizeHandles val="exact"/>
        </dgm:presLayoutVars>
      </dgm:prSet>
      <dgm:spPr/>
    </dgm:pt>
    <dgm:pt modelId="{A9AE52E7-6D2C-44D7-93C3-F8C22CFD9288}" type="pres">
      <dgm:prSet presAssocID="{14E5BDD0-2F39-40F7-9256-4FB0D3D663DB}" presName="compNode" presStyleCnt="0"/>
      <dgm:spPr/>
    </dgm:pt>
    <dgm:pt modelId="{C7746231-CE22-4DAA-9FE0-64F97C26215B}" type="pres">
      <dgm:prSet presAssocID="{14E5BDD0-2F39-40F7-9256-4FB0D3D663DB}" presName="noGeometry" presStyleCnt="0"/>
      <dgm:spPr/>
    </dgm:pt>
    <dgm:pt modelId="{5798B3B1-8153-41EA-B0B6-6DB3BAFBFA57}" type="pres">
      <dgm:prSet presAssocID="{14E5BDD0-2F39-40F7-9256-4FB0D3D663DB}" presName="childTextVisible" presStyleLbl="bgAccFollowNode1" presStyleIdx="0" presStyleCnt="5" custScaleX="117658" custScaleY="70024">
        <dgm:presLayoutVars>
          <dgm:bulletEnabled val="1"/>
        </dgm:presLayoutVars>
      </dgm:prSet>
      <dgm:spPr/>
    </dgm:pt>
    <dgm:pt modelId="{8E7784E9-98DB-42E6-B692-068BE5A6389F}" type="pres">
      <dgm:prSet presAssocID="{14E5BDD0-2F39-40F7-9256-4FB0D3D663DB}" presName="childTextHidden" presStyleLbl="bgAccFollowNode1" presStyleIdx="0" presStyleCnt="5"/>
      <dgm:spPr/>
    </dgm:pt>
    <dgm:pt modelId="{62A05CF3-4B0B-4007-AD4D-E3CE2CDE6A02}" type="pres">
      <dgm:prSet presAssocID="{14E5BDD0-2F39-40F7-9256-4FB0D3D663DB}" presName="parentText" presStyleLbl="node1" presStyleIdx="0" presStyleCnt="5">
        <dgm:presLayoutVars>
          <dgm:chMax val="1"/>
          <dgm:bulletEnabled val="1"/>
        </dgm:presLayoutVars>
      </dgm:prSet>
      <dgm:spPr/>
    </dgm:pt>
    <dgm:pt modelId="{6DAEFE81-7C10-471D-B2B8-24A004E2A0F9}" type="pres">
      <dgm:prSet presAssocID="{14E5BDD0-2F39-40F7-9256-4FB0D3D663DB}" presName="aSpace" presStyleCnt="0"/>
      <dgm:spPr/>
    </dgm:pt>
    <dgm:pt modelId="{BDEB53FB-31FB-4DEA-8274-FD66C8BEC9E6}" type="pres">
      <dgm:prSet presAssocID="{960E0D96-5BA1-4A32-8193-15860A8E9F05}" presName="compNode" presStyleCnt="0"/>
      <dgm:spPr/>
    </dgm:pt>
    <dgm:pt modelId="{3113F5EA-ED70-44DA-A6FA-15C9781BCA88}" type="pres">
      <dgm:prSet presAssocID="{960E0D96-5BA1-4A32-8193-15860A8E9F05}" presName="noGeometry" presStyleCnt="0"/>
      <dgm:spPr/>
    </dgm:pt>
    <dgm:pt modelId="{1713B829-7E99-4229-B11B-2E9E8DBE81D2}" type="pres">
      <dgm:prSet presAssocID="{960E0D96-5BA1-4A32-8193-15860A8E9F05}" presName="childTextVisible" presStyleLbl="bgAccFollowNode1" presStyleIdx="1" presStyleCnt="5" custScaleX="120711" custScaleY="73647">
        <dgm:presLayoutVars>
          <dgm:bulletEnabled val="1"/>
        </dgm:presLayoutVars>
      </dgm:prSet>
      <dgm:spPr/>
    </dgm:pt>
    <dgm:pt modelId="{CB8405E2-D5D6-45AC-8499-F9D52AB1B354}" type="pres">
      <dgm:prSet presAssocID="{960E0D96-5BA1-4A32-8193-15860A8E9F05}" presName="childTextHidden" presStyleLbl="bgAccFollowNode1" presStyleIdx="1" presStyleCnt="5"/>
      <dgm:spPr/>
    </dgm:pt>
    <dgm:pt modelId="{CD60BC43-84AF-4E81-8241-BA24BA893578}" type="pres">
      <dgm:prSet presAssocID="{960E0D96-5BA1-4A32-8193-15860A8E9F05}" presName="parentText" presStyleLbl="node1" presStyleIdx="1" presStyleCnt="5">
        <dgm:presLayoutVars>
          <dgm:chMax val="1"/>
          <dgm:bulletEnabled val="1"/>
        </dgm:presLayoutVars>
      </dgm:prSet>
      <dgm:spPr/>
    </dgm:pt>
    <dgm:pt modelId="{251179C8-29BF-434E-B36C-C8CB41A4F74F}" type="pres">
      <dgm:prSet presAssocID="{960E0D96-5BA1-4A32-8193-15860A8E9F05}" presName="aSpace" presStyleCnt="0"/>
      <dgm:spPr/>
    </dgm:pt>
    <dgm:pt modelId="{9112CA4E-076E-41FC-A570-1699F6FDB75F}" type="pres">
      <dgm:prSet presAssocID="{AF3CAF8F-6751-4151-A704-BE4A3E57E3CB}" presName="compNode" presStyleCnt="0"/>
      <dgm:spPr/>
    </dgm:pt>
    <dgm:pt modelId="{27D22F8B-F57B-4179-B7DD-EE7C3627840B}" type="pres">
      <dgm:prSet presAssocID="{AF3CAF8F-6751-4151-A704-BE4A3E57E3CB}" presName="noGeometry" presStyleCnt="0"/>
      <dgm:spPr/>
    </dgm:pt>
    <dgm:pt modelId="{F0B35FBD-50FF-4C7E-808F-4BBC432CB7CC}" type="pres">
      <dgm:prSet presAssocID="{AF3CAF8F-6751-4151-A704-BE4A3E57E3CB}" presName="childTextVisible" presStyleLbl="bgAccFollowNode1" presStyleIdx="2" presStyleCnt="5" custScaleX="124976" custScaleY="69430">
        <dgm:presLayoutVars>
          <dgm:bulletEnabled val="1"/>
        </dgm:presLayoutVars>
      </dgm:prSet>
      <dgm:spPr/>
    </dgm:pt>
    <dgm:pt modelId="{325EEDE0-D2CB-4EEA-9943-C071F28C5C03}" type="pres">
      <dgm:prSet presAssocID="{AF3CAF8F-6751-4151-A704-BE4A3E57E3CB}" presName="childTextHidden" presStyleLbl="bgAccFollowNode1" presStyleIdx="2" presStyleCnt="5"/>
      <dgm:spPr/>
    </dgm:pt>
    <dgm:pt modelId="{F71BAA5D-DCBE-4CFA-B3F8-F4FB5BE9F57E}" type="pres">
      <dgm:prSet presAssocID="{AF3CAF8F-6751-4151-A704-BE4A3E57E3CB}" presName="parentText" presStyleLbl="node1" presStyleIdx="2" presStyleCnt="5">
        <dgm:presLayoutVars>
          <dgm:chMax val="1"/>
          <dgm:bulletEnabled val="1"/>
        </dgm:presLayoutVars>
      </dgm:prSet>
      <dgm:spPr/>
    </dgm:pt>
    <dgm:pt modelId="{0D4B24F7-234B-45DF-B54F-7C783DDC58D8}" type="pres">
      <dgm:prSet presAssocID="{AF3CAF8F-6751-4151-A704-BE4A3E57E3CB}" presName="aSpace" presStyleCnt="0"/>
      <dgm:spPr/>
    </dgm:pt>
    <dgm:pt modelId="{BDDD44EB-31E5-4D78-B396-73478B1767F9}" type="pres">
      <dgm:prSet presAssocID="{CED11EA3-F738-4CED-93AB-B7EFDF4AB9D8}" presName="compNode" presStyleCnt="0"/>
      <dgm:spPr/>
    </dgm:pt>
    <dgm:pt modelId="{584F3C13-F68D-49EA-BBD7-79E6697B4E52}" type="pres">
      <dgm:prSet presAssocID="{CED11EA3-F738-4CED-93AB-B7EFDF4AB9D8}" presName="noGeometry" presStyleCnt="0"/>
      <dgm:spPr/>
    </dgm:pt>
    <dgm:pt modelId="{F4AC6551-1894-4211-A0EC-4A827C1E1A0F}" type="pres">
      <dgm:prSet presAssocID="{CED11EA3-F738-4CED-93AB-B7EFDF4AB9D8}" presName="childTextVisible" presStyleLbl="bgAccFollowNode1" presStyleIdx="3" presStyleCnt="5" custScaleX="118743" custScaleY="69533" custLinFactNeighborX="1355" custLinFactNeighborY="-1137">
        <dgm:presLayoutVars>
          <dgm:bulletEnabled val="1"/>
        </dgm:presLayoutVars>
      </dgm:prSet>
      <dgm:spPr/>
    </dgm:pt>
    <dgm:pt modelId="{44D7C060-6F7B-42AC-9100-D390A118E917}" type="pres">
      <dgm:prSet presAssocID="{CED11EA3-F738-4CED-93AB-B7EFDF4AB9D8}" presName="childTextHidden" presStyleLbl="bgAccFollowNode1" presStyleIdx="3" presStyleCnt="5"/>
      <dgm:spPr/>
    </dgm:pt>
    <dgm:pt modelId="{248620B2-6E33-4B8E-A434-2754A4638763}" type="pres">
      <dgm:prSet presAssocID="{CED11EA3-F738-4CED-93AB-B7EFDF4AB9D8}" presName="parentText" presStyleLbl="node1" presStyleIdx="3" presStyleCnt="5">
        <dgm:presLayoutVars>
          <dgm:chMax val="1"/>
          <dgm:bulletEnabled val="1"/>
        </dgm:presLayoutVars>
      </dgm:prSet>
      <dgm:spPr/>
    </dgm:pt>
    <dgm:pt modelId="{0D14BB77-85A9-40D1-818E-4BBBA00991D5}" type="pres">
      <dgm:prSet presAssocID="{CED11EA3-F738-4CED-93AB-B7EFDF4AB9D8}" presName="aSpace" presStyleCnt="0"/>
      <dgm:spPr/>
    </dgm:pt>
    <dgm:pt modelId="{1FA07619-C386-4C02-8B8B-2005E996C721}" type="pres">
      <dgm:prSet presAssocID="{A28C7765-36B6-4F0C-99F1-626FC7A42AF8}" presName="compNode" presStyleCnt="0"/>
      <dgm:spPr/>
    </dgm:pt>
    <dgm:pt modelId="{9E4D8661-1DBE-43CD-90EB-4808B8A7C060}" type="pres">
      <dgm:prSet presAssocID="{A28C7765-36B6-4F0C-99F1-626FC7A42AF8}" presName="noGeometry" presStyleCnt="0"/>
      <dgm:spPr/>
    </dgm:pt>
    <dgm:pt modelId="{63B447AB-BA30-44C8-8573-17D0DBFF1377}" type="pres">
      <dgm:prSet presAssocID="{A28C7765-36B6-4F0C-99F1-626FC7A42AF8}" presName="childTextVisible" presStyleLbl="bgAccFollowNode1" presStyleIdx="4" presStyleCnt="5" custScaleX="121985" custScaleY="69548">
        <dgm:presLayoutVars>
          <dgm:bulletEnabled val="1"/>
        </dgm:presLayoutVars>
      </dgm:prSet>
      <dgm:spPr/>
    </dgm:pt>
    <dgm:pt modelId="{A6C02345-CCCB-4BB0-8F4E-5E5081875344}" type="pres">
      <dgm:prSet presAssocID="{A28C7765-36B6-4F0C-99F1-626FC7A42AF8}" presName="childTextHidden" presStyleLbl="bgAccFollowNode1" presStyleIdx="4" presStyleCnt="5"/>
      <dgm:spPr/>
    </dgm:pt>
    <dgm:pt modelId="{5DE7BAED-7B70-482A-A772-0977DD9D55AB}" type="pres">
      <dgm:prSet presAssocID="{A28C7765-36B6-4F0C-99F1-626FC7A42AF8}" presName="parentText" presStyleLbl="node1" presStyleIdx="4" presStyleCnt="5">
        <dgm:presLayoutVars>
          <dgm:chMax val="1"/>
          <dgm:bulletEnabled val="1"/>
        </dgm:presLayoutVars>
      </dgm:prSet>
      <dgm:spPr/>
    </dgm:pt>
  </dgm:ptLst>
  <dgm:cxnLst>
    <dgm:cxn modelId="{102C9313-1656-497F-A301-855E68869FD4}" type="presOf" srcId="{14E5BDD0-2F39-40F7-9256-4FB0D3D663DB}" destId="{62A05CF3-4B0B-4007-AD4D-E3CE2CDE6A02}" srcOrd="0" destOrd="0" presId="urn:microsoft.com/office/officeart/2005/8/layout/hProcess6"/>
    <dgm:cxn modelId="{2A8CB017-5A91-4996-9FCB-FBB48CBB9A64}" srcId="{4245EAE7-8298-43C7-BE3E-2B14640EE3F9}" destId="{AF3CAF8F-6751-4151-A704-BE4A3E57E3CB}" srcOrd="2" destOrd="0" parTransId="{1E9B2ECB-621C-4055-89E3-5997C7DB60D6}" sibTransId="{39D48342-F911-4651-9414-C5B4FCE0C282}"/>
    <dgm:cxn modelId="{F4AB5C1A-D959-4503-A00C-1E4E2D017E8A}" srcId="{4245EAE7-8298-43C7-BE3E-2B14640EE3F9}" destId="{CED11EA3-F738-4CED-93AB-B7EFDF4AB9D8}" srcOrd="3" destOrd="0" parTransId="{FB280B6D-CF96-4B52-9F24-CC67EC8384E2}" sibTransId="{3253BC49-93BD-4F83-84F1-3A0710818B04}"/>
    <dgm:cxn modelId="{D9B83B1C-162C-4B1A-9457-8840E4E0F027}" type="presOf" srcId="{D35A3B34-58FB-43CA-8B07-8FACF64EFA68}" destId="{44D7C060-6F7B-42AC-9100-D390A118E917}" srcOrd="1" destOrd="0" presId="urn:microsoft.com/office/officeart/2005/8/layout/hProcess6"/>
    <dgm:cxn modelId="{0D9C1D1E-DA92-4066-9A99-11D79684E571}" type="presOf" srcId="{05209FBB-2AB4-4A57-B9F8-F7BFF0E82C9E}" destId="{8E7784E9-98DB-42E6-B692-068BE5A6389F}" srcOrd="1" destOrd="0" presId="urn:microsoft.com/office/officeart/2005/8/layout/hProcess6"/>
    <dgm:cxn modelId="{BD0DCB21-AF48-45E4-A7D2-2F2540860E06}" type="presOf" srcId="{AF3CAF8F-6751-4151-A704-BE4A3E57E3CB}" destId="{F71BAA5D-DCBE-4CFA-B3F8-F4FB5BE9F57E}" srcOrd="0" destOrd="0" presId="urn:microsoft.com/office/officeart/2005/8/layout/hProcess6"/>
    <dgm:cxn modelId="{C430B932-4EBC-435B-82B8-380F4AC62ACD}" type="presOf" srcId="{05209FBB-2AB4-4A57-B9F8-F7BFF0E82C9E}" destId="{5798B3B1-8153-41EA-B0B6-6DB3BAFBFA57}" srcOrd="0" destOrd="0" presId="urn:microsoft.com/office/officeart/2005/8/layout/hProcess6"/>
    <dgm:cxn modelId="{76174A34-A87B-4895-9405-F92817422E3F}" srcId="{4245EAE7-8298-43C7-BE3E-2B14640EE3F9}" destId="{A28C7765-36B6-4F0C-99F1-626FC7A42AF8}" srcOrd="4" destOrd="0" parTransId="{82DF7D45-90D8-446B-BE09-EFC20A65A095}" sibTransId="{6FE9779B-44B9-421B-8AF2-ECAC8634345C}"/>
    <dgm:cxn modelId="{B8B80837-5138-4923-9017-DFEFF2D227FC}" type="presOf" srcId="{960E0D96-5BA1-4A32-8193-15860A8E9F05}" destId="{CD60BC43-84AF-4E81-8241-BA24BA893578}" srcOrd="0" destOrd="0" presId="urn:microsoft.com/office/officeart/2005/8/layout/hProcess6"/>
    <dgm:cxn modelId="{21A97950-7FE3-402F-80FE-0FE679D30184}" type="presOf" srcId="{4F55BD4F-DA20-4554-A9DE-DD891D8F46C3}" destId="{A6C02345-CCCB-4BB0-8F4E-5E5081875344}" srcOrd="1" destOrd="0" presId="urn:microsoft.com/office/officeart/2005/8/layout/hProcess6"/>
    <dgm:cxn modelId="{5B7D4568-E55B-47DE-BEE2-15C1FBE02AA1}" srcId="{4245EAE7-8298-43C7-BE3E-2B14640EE3F9}" destId="{14E5BDD0-2F39-40F7-9256-4FB0D3D663DB}" srcOrd="0" destOrd="0" parTransId="{2E85155C-8A98-48BA-AEE1-E77B9856E3FC}" sibTransId="{16DD79E6-2732-44B7-A42A-CC855B89FBF2}"/>
    <dgm:cxn modelId="{A6AD0D74-AB2B-44A1-B7E7-A7F7562966A4}" type="presOf" srcId="{D35A3B34-58FB-43CA-8B07-8FACF64EFA68}" destId="{F4AC6551-1894-4211-A0EC-4A827C1E1A0F}" srcOrd="0" destOrd="0" presId="urn:microsoft.com/office/officeart/2005/8/layout/hProcess6"/>
    <dgm:cxn modelId="{C4D0AA91-0289-438D-A1E5-74567ABF94B6}" type="presOf" srcId="{A28C7765-36B6-4F0C-99F1-626FC7A42AF8}" destId="{5DE7BAED-7B70-482A-A772-0977DD9D55AB}" srcOrd="0" destOrd="0" presId="urn:microsoft.com/office/officeart/2005/8/layout/hProcess6"/>
    <dgm:cxn modelId="{01F5AC9A-707B-47B2-AAC7-06A101BB17DF}" type="presOf" srcId="{DF7E7CCC-EBE3-4544-8B0C-71534C7E2B88}" destId="{F0B35FBD-50FF-4C7E-808F-4BBC432CB7CC}" srcOrd="0" destOrd="0" presId="urn:microsoft.com/office/officeart/2005/8/layout/hProcess6"/>
    <dgm:cxn modelId="{2E3CF4A4-C778-430E-8578-FC8ECB20DDE0}" type="presOf" srcId="{B696191F-BE29-4AE6-ADEB-4D14D9D5A93F}" destId="{1713B829-7E99-4229-B11B-2E9E8DBE81D2}" srcOrd="0" destOrd="0" presId="urn:microsoft.com/office/officeart/2005/8/layout/hProcess6"/>
    <dgm:cxn modelId="{E26489A5-891E-40FD-BBC8-CCFFAA11DBE2}" type="presOf" srcId="{DF7E7CCC-EBE3-4544-8B0C-71534C7E2B88}" destId="{325EEDE0-D2CB-4EEA-9943-C071F28C5C03}" srcOrd="1" destOrd="0" presId="urn:microsoft.com/office/officeart/2005/8/layout/hProcess6"/>
    <dgm:cxn modelId="{C6AD4FAE-8932-4C02-A554-211CD2D66499}" srcId="{A28C7765-36B6-4F0C-99F1-626FC7A42AF8}" destId="{4F55BD4F-DA20-4554-A9DE-DD891D8F46C3}" srcOrd="0" destOrd="0" parTransId="{6B6600DF-8D97-4E0B-B9EA-B3E1D33A9562}" sibTransId="{3947D216-5172-4F9A-81D7-B68523E8A6BC}"/>
    <dgm:cxn modelId="{32CC27AF-279E-4F77-8F4B-A92289EAEFAE}" type="presOf" srcId="{CED11EA3-F738-4CED-93AB-B7EFDF4AB9D8}" destId="{248620B2-6E33-4B8E-A434-2754A4638763}" srcOrd="0" destOrd="0" presId="urn:microsoft.com/office/officeart/2005/8/layout/hProcess6"/>
    <dgm:cxn modelId="{859D3BB9-250D-4798-8087-F8777A81A721}" srcId="{14E5BDD0-2F39-40F7-9256-4FB0D3D663DB}" destId="{05209FBB-2AB4-4A57-B9F8-F7BFF0E82C9E}" srcOrd="0" destOrd="0" parTransId="{5DC09885-8451-49E5-92D2-5227F338EB1E}" sibTransId="{C1AC3136-8037-40A8-A1D7-7E987D0224CE}"/>
    <dgm:cxn modelId="{EFEF0EBA-E48E-4BA4-8E51-90617A77C6B8}" type="presOf" srcId="{4F55BD4F-DA20-4554-A9DE-DD891D8F46C3}" destId="{63B447AB-BA30-44C8-8573-17D0DBFF1377}" srcOrd="0" destOrd="0" presId="urn:microsoft.com/office/officeart/2005/8/layout/hProcess6"/>
    <dgm:cxn modelId="{ACF719BA-1BBA-4400-8114-93291D1CAFCE}" srcId="{CED11EA3-F738-4CED-93AB-B7EFDF4AB9D8}" destId="{D35A3B34-58FB-43CA-8B07-8FACF64EFA68}" srcOrd="0" destOrd="0" parTransId="{2468373F-A014-403B-A215-A781D2D484D1}" sibTransId="{C627851F-0A7C-48D9-97BA-F535A4B45946}"/>
    <dgm:cxn modelId="{6556B3BF-8860-4099-A1A0-3099E4B89B04}" type="presOf" srcId="{4245EAE7-8298-43C7-BE3E-2B14640EE3F9}" destId="{BBA994C6-33ED-48E8-9603-E3A8329B0425}" srcOrd="0" destOrd="0" presId="urn:microsoft.com/office/officeart/2005/8/layout/hProcess6"/>
    <dgm:cxn modelId="{D16E05C4-6EE6-4937-86EB-7E43CDCC371E}" type="presOf" srcId="{B696191F-BE29-4AE6-ADEB-4D14D9D5A93F}" destId="{CB8405E2-D5D6-45AC-8499-F9D52AB1B354}" srcOrd="1" destOrd="0" presId="urn:microsoft.com/office/officeart/2005/8/layout/hProcess6"/>
    <dgm:cxn modelId="{B3E1FDC8-3E94-46C2-81EF-80E74FDCC6DA}" srcId="{960E0D96-5BA1-4A32-8193-15860A8E9F05}" destId="{B696191F-BE29-4AE6-ADEB-4D14D9D5A93F}" srcOrd="0" destOrd="0" parTransId="{CA6EBAD1-8E18-4C96-A19B-270ABEB67AA9}" sibTransId="{AAD43CD9-050D-401F-8E50-A2A933F591C0}"/>
    <dgm:cxn modelId="{0E9271DF-3455-4FB3-A1F4-B5C87C0DE2C7}" srcId="{AF3CAF8F-6751-4151-A704-BE4A3E57E3CB}" destId="{DF7E7CCC-EBE3-4544-8B0C-71534C7E2B88}" srcOrd="0" destOrd="0" parTransId="{D80B6012-5F70-4C59-8570-0A3713ABEE60}" sibTransId="{6AC2D123-B6A5-42D3-903E-3449F85E62D1}"/>
    <dgm:cxn modelId="{C4D113F1-0317-4EF9-A0A4-03C70D51BC41}" srcId="{4245EAE7-8298-43C7-BE3E-2B14640EE3F9}" destId="{960E0D96-5BA1-4A32-8193-15860A8E9F05}" srcOrd="1" destOrd="0" parTransId="{640CA5C0-971C-4A5B-8734-6CFC5B07468B}" sibTransId="{18271818-592A-44EC-A597-F3414E6E6010}"/>
    <dgm:cxn modelId="{A41D0179-FF85-4410-8996-990AD5E02C18}" type="presParOf" srcId="{BBA994C6-33ED-48E8-9603-E3A8329B0425}" destId="{A9AE52E7-6D2C-44D7-93C3-F8C22CFD9288}" srcOrd="0" destOrd="0" presId="urn:microsoft.com/office/officeart/2005/8/layout/hProcess6"/>
    <dgm:cxn modelId="{E6634470-0C34-4EAF-A9C8-4E2CC86C050F}" type="presParOf" srcId="{A9AE52E7-6D2C-44D7-93C3-F8C22CFD9288}" destId="{C7746231-CE22-4DAA-9FE0-64F97C26215B}" srcOrd="0" destOrd="0" presId="urn:microsoft.com/office/officeart/2005/8/layout/hProcess6"/>
    <dgm:cxn modelId="{C56F88D6-D671-4908-9738-498A4EA0F672}" type="presParOf" srcId="{A9AE52E7-6D2C-44D7-93C3-F8C22CFD9288}" destId="{5798B3B1-8153-41EA-B0B6-6DB3BAFBFA57}" srcOrd="1" destOrd="0" presId="urn:microsoft.com/office/officeart/2005/8/layout/hProcess6"/>
    <dgm:cxn modelId="{3EB58124-21D7-458D-AF7F-8C85ED864F14}" type="presParOf" srcId="{A9AE52E7-6D2C-44D7-93C3-F8C22CFD9288}" destId="{8E7784E9-98DB-42E6-B692-068BE5A6389F}" srcOrd="2" destOrd="0" presId="urn:microsoft.com/office/officeart/2005/8/layout/hProcess6"/>
    <dgm:cxn modelId="{B40711A9-67F5-48F7-8683-8D1CD5307CD4}" type="presParOf" srcId="{A9AE52E7-6D2C-44D7-93C3-F8C22CFD9288}" destId="{62A05CF3-4B0B-4007-AD4D-E3CE2CDE6A02}" srcOrd="3" destOrd="0" presId="urn:microsoft.com/office/officeart/2005/8/layout/hProcess6"/>
    <dgm:cxn modelId="{BCA27CE2-62E3-48CB-A92C-D85A3F9BAE58}" type="presParOf" srcId="{BBA994C6-33ED-48E8-9603-E3A8329B0425}" destId="{6DAEFE81-7C10-471D-B2B8-24A004E2A0F9}" srcOrd="1" destOrd="0" presId="urn:microsoft.com/office/officeart/2005/8/layout/hProcess6"/>
    <dgm:cxn modelId="{30B782C0-77AC-49B1-8943-551DAC8750CF}" type="presParOf" srcId="{BBA994C6-33ED-48E8-9603-E3A8329B0425}" destId="{BDEB53FB-31FB-4DEA-8274-FD66C8BEC9E6}" srcOrd="2" destOrd="0" presId="urn:microsoft.com/office/officeart/2005/8/layout/hProcess6"/>
    <dgm:cxn modelId="{202C4D1A-40B9-4199-85ED-0003AD8D5B6A}" type="presParOf" srcId="{BDEB53FB-31FB-4DEA-8274-FD66C8BEC9E6}" destId="{3113F5EA-ED70-44DA-A6FA-15C9781BCA88}" srcOrd="0" destOrd="0" presId="urn:microsoft.com/office/officeart/2005/8/layout/hProcess6"/>
    <dgm:cxn modelId="{B6D5D48D-0592-46BF-A96D-2E8FA01B20B2}" type="presParOf" srcId="{BDEB53FB-31FB-4DEA-8274-FD66C8BEC9E6}" destId="{1713B829-7E99-4229-B11B-2E9E8DBE81D2}" srcOrd="1" destOrd="0" presId="urn:microsoft.com/office/officeart/2005/8/layout/hProcess6"/>
    <dgm:cxn modelId="{AE8C1E92-3105-4611-89F4-632E99A968FD}" type="presParOf" srcId="{BDEB53FB-31FB-4DEA-8274-FD66C8BEC9E6}" destId="{CB8405E2-D5D6-45AC-8499-F9D52AB1B354}" srcOrd="2" destOrd="0" presId="urn:microsoft.com/office/officeart/2005/8/layout/hProcess6"/>
    <dgm:cxn modelId="{282B7E80-BC8A-4501-A135-10A84DB5BB8E}" type="presParOf" srcId="{BDEB53FB-31FB-4DEA-8274-FD66C8BEC9E6}" destId="{CD60BC43-84AF-4E81-8241-BA24BA893578}" srcOrd="3" destOrd="0" presId="urn:microsoft.com/office/officeart/2005/8/layout/hProcess6"/>
    <dgm:cxn modelId="{9503F76E-CF06-40FD-86D6-8B337CCD9D35}" type="presParOf" srcId="{BBA994C6-33ED-48E8-9603-E3A8329B0425}" destId="{251179C8-29BF-434E-B36C-C8CB41A4F74F}" srcOrd="3" destOrd="0" presId="urn:microsoft.com/office/officeart/2005/8/layout/hProcess6"/>
    <dgm:cxn modelId="{5D550389-4704-444A-BB85-CFCD96AFD625}" type="presParOf" srcId="{BBA994C6-33ED-48E8-9603-E3A8329B0425}" destId="{9112CA4E-076E-41FC-A570-1699F6FDB75F}" srcOrd="4" destOrd="0" presId="urn:microsoft.com/office/officeart/2005/8/layout/hProcess6"/>
    <dgm:cxn modelId="{5B536DB9-6DE6-4183-95BF-9F20B01C62E9}" type="presParOf" srcId="{9112CA4E-076E-41FC-A570-1699F6FDB75F}" destId="{27D22F8B-F57B-4179-B7DD-EE7C3627840B}" srcOrd="0" destOrd="0" presId="urn:microsoft.com/office/officeart/2005/8/layout/hProcess6"/>
    <dgm:cxn modelId="{A7DB5023-EEAA-4714-BEC5-327ACB93D894}" type="presParOf" srcId="{9112CA4E-076E-41FC-A570-1699F6FDB75F}" destId="{F0B35FBD-50FF-4C7E-808F-4BBC432CB7CC}" srcOrd="1" destOrd="0" presId="urn:microsoft.com/office/officeart/2005/8/layout/hProcess6"/>
    <dgm:cxn modelId="{8476128F-5727-4DF9-A363-3271DEAA2230}" type="presParOf" srcId="{9112CA4E-076E-41FC-A570-1699F6FDB75F}" destId="{325EEDE0-D2CB-4EEA-9943-C071F28C5C03}" srcOrd="2" destOrd="0" presId="urn:microsoft.com/office/officeart/2005/8/layout/hProcess6"/>
    <dgm:cxn modelId="{2B05A838-E183-41C2-8991-60970DCC8C30}" type="presParOf" srcId="{9112CA4E-076E-41FC-A570-1699F6FDB75F}" destId="{F71BAA5D-DCBE-4CFA-B3F8-F4FB5BE9F57E}" srcOrd="3" destOrd="0" presId="urn:microsoft.com/office/officeart/2005/8/layout/hProcess6"/>
    <dgm:cxn modelId="{A6E3B200-614F-4104-9A30-DED4B650C028}" type="presParOf" srcId="{BBA994C6-33ED-48E8-9603-E3A8329B0425}" destId="{0D4B24F7-234B-45DF-B54F-7C783DDC58D8}" srcOrd="5" destOrd="0" presId="urn:microsoft.com/office/officeart/2005/8/layout/hProcess6"/>
    <dgm:cxn modelId="{C050C47E-BD44-4524-93EF-ABF2367CD016}" type="presParOf" srcId="{BBA994C6-33ED-48E8-9603-E3A8329B0425}" destId="{BDDD44EB-31E5-4D78-B396-73478B1767F9}" srcOrd="6" destOrd="0" presId="urn:microsoft.com/office/officeart/2005/8/layout/hProcess6"/>
    <dgm:cxn modelId="{EB9244BD-6BF9-4594-81C4-E756538A5423}" type="presParOf" srcId="{BDDD44EB-31E5-4D78-B396-73478B1767F9}" destId="{584F3C13-F68D-49EA-BBD7-79E6697B4E52}" srcOrd="0" destOrd="0" presId="urn:microsoft.com/office/officeart/2005/8/layout/hProcess6"/>
    <dgm:cxn modelId="{353BA829-3493-449B-A109-8FCC37594A37}" type="presParOf" srcId="{BDDD44EB-31E5-4D78-B396-73478B1767F9}" destId="{F4AC6551-1894-4211-A0EC-4A827C1E1A0F}" srcOrd="1" destOrd="0" presId="urn:microsoft.com/office/officeart/2005/8/layout/hProcess6"/>
    <dgm:cxn modelId="{8440C130-121C-4CB8-9F7E-A8CEDC4367C4}" type="presParOf" srcId="{BDDD44EB-31E5-4D78-B396-73478B1767F9}" destId="{44D7C060-6F7B-42AC-9100-D390A118E917}" srcOrd="2" destOrd="0" presId="urn:microsoft.com/office/officeart/2005/8/layout/hProcess6"/>
    <dgm:cxn modelId="{2DB3DB39-7F8B-45B7-B333-47C2BE52CADC}" type="presParOf" srcId="{BDDD44EB-31E5-4D78-B396-73478B1767F9}" destId="{248620B2-6E33-4B8E-A434-2754A4638763}" srcOrd="3" destOrd="0" presId="urn:microsoft.com/office/officeart/2005/8/layout/hProcess6"/>
    <dgm:cxn modelId="{85389010-720F-4099-B929-04E69EBF2E73}" type="presParOf" srcId="{BBA994C6-33ED-48E8-9603-E3A8329B0425}" destId="{0D14BB77-85A9-40D1-818E-4BBBA00991D5}" srcOrd="7" destOrd="0" presId="urn:microsoft.com/office/officeart/2005/8/layout/hProcess6"/>
    <dgm:cxn modelId="{54669732-322E-4CE2-8D1A-02D4339072EE}" type="presParOf" srcId="{BBA994C6-33ED-48E8-9603-E3A8329B0425}" destId="{1FA07619-C386-4C02-8B8B-2005E996C721}" srcOrd="8" destOrd="0" presId="urn:microsoft.com/office/officeart/2005/8/layout/hProcess6"/>
    <dgm:cxn modelId="{93C7CAD7-D6AB-45BE-9112-EAF1C30B0F88}" type="presParOf" srcId="{1FA07619-C386-4C02-8B8B-2005E996C721}" destId="{9E4D8661-1DBE-43CD-90EB-4808B8A7C060}" srcOrd="0" destOrd="0" presId="urn:microsoft.com/office/officeart/2005/8/layout/hProcess6"/>
    <dgm:cxn modelId="{D56A4B24-CB0C-4A58-BFD6-805033B3D0BA}" type="presParOf" srcId="{1FA07619-C386-4C02-8B8B-2005E996C721}" destId="{63B447AB-BA30-44C8-8573-17D0DBFF1377}" srcOrd="1" destOrd="0" presId="urn:microsoft.com/office/officeart/2005/8/layout/hProcess6"/>
    <dgm:cxn modelId="{824F9519-3AEB-46D0-A93A-F77B8C0D0392}" type="presParOf" srcId="{1FA07619-C386-4C02-8B8B-2005E996C721}" destId="{A6C02345-CCCB-4BB0-8F4E-5E5081875344}" srcOrd="2" destOrd="0" presId="urn:microsoft.com/office/officeart/2005/8/layout/hProcess6"/>
    <dgm:cxn modelId="{DDDADE18-9C5E-4E0A-87DB-435360981F54}" type="presParOf" srcId="{1FA07619-C386-4C02-8B8B-2005E996C721}" destId="{5DE7BAED-7B70-482A-A772-0977DD9D55AB}" srcOrd="3" destOrd="0" presId="urn:microsoft.com/office/officeart/2005/8/layout/hProcess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45EAE7-8298-43C7-BE3E-2B14640EE3F9}"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14E5BDD0-2F39-40F7-9256-4FB0D3D663DB}">
      <dgm:prSet phldrT="[Text]"/>
      <dgm:spPr/>
      <dgm:t>
        <a:bodyPr/>
        <a:lstStyle/>
        <a:p>
          <a:r>
            <a:rPr lang="en-US" dirty="0"/>
            <a:t>2 years</a:t>
          </a:r>
        </a:p>
      </dgm:t>
    </dgm:pt>
    <dgm:pt modelId="{2E85155C-8A98-48BA-AEE1-E77B9856E3FC}" type="parTrans" cxnId="{5B7D4568-E55B-47DE-BEE2-15C1FBE02AA1}">
      <dgm:prSet/>
      <dgm:spPr/>
      <dgm:t>
        <a:bodyPr/>
        <a:lstStyle/>
        <a:p>
          <a:endParaRPr lang="en-US"/>
        </a:p>
      </dgm:t>
    </dgm:pt>
    <dgm:pt modelId="{16DD79E6-2732-44B7-A42A-CC855B89FBF2}" type="sibTrans" cxnId="{5B7D4568-E55B-47DE-BEE2-15C1FBE02AA1}">
      <dgm:prSet/>
      <dgm:spPr/>
      <dgm:t>
        <a:bodyPr/>
        <a:lstStyle/>
        <a:p>
          <a:endParaRPr lang="en-US"/>
        </a:p>
      </dgm:t>
    </dgm:pt>
    <dgm:pt modelId="{05209FBB-2AB4-4A57-B9F8-F7BFF0E82C9E}">
      <dgm:prSet phldrT="[Text]" custT="1"/>
      <dgm:spPr/>
      <dgm:t>
        <a:bodyPr/>
        <a:lstStyle/>
        <a:p>
          <a:r>
            <a:rPr lang="en-US" sz="1200" dirty="0">
              <a:solidFill>
                <a:schemeClr val="tx1">
                  <a:lumMod val="50000"/>
                </a:schemeClr>
              </a:solidFill>
            </a:rPr>
            <a:t>General surgery residency</a:t>
          </a:r>
        </a:p>
      </dgm:t>
    </dgm:pt>
    <dgm:pt modelId="{5DC09885-8451-49E5-92D2-5227F338EB1E}" type="parTrans" cxnId="{859D3BB9-250D-4798-8087-F8777A81A721}">
      <dgm:prSet/>
      <dgm:spPr/>
      <dgm:t>
        <a:bodyPr/>
        <a:lstStyle/>
        <a:p>
          <a:endParaRPr lang="en-US"/>
        </a:p>
      </dgm:t>
    </dgm:pt>
    <dgm:pt modelId="{C1AC3136-8037-40A8-A1D7-7E987D0224CE}" type="sibTrans" cxnId="{859D3BB9-250D-4798-8087-F8777A81A721}">
      <dgm:prSet/>
      <dgm:spPr/>
      <dgm:t>
        <a:bodyPr/>
        <a:lstStyle/>
        <a:p>
          <a:endParaRPr lang="en-US"/>
        </a:p>
      </dgm:t>
    </dgm:pt>
    <dgm:pt modelId="{960E0D96-5BA1-4A32-8193-15860A8E9F05}">
      <dgm:prSet phldrT="[Text]"/>
      <dgm:spPr/>
      <dgm:t>
        <a:bodyPr/>
        <a:lstStyle/>
        <a:p>
          <a:r>
            <a:rPr lang="en-US" dirty="0"/>
            <a:t>2 years</a:t>
          </a:r>
        </a:p>
      </dgm:t>
    </dgm:pt>
    <dgm:pt modelId="{640CA5C0-971C-4A5B-8734-6CFC5B07468B}" type="parTrans" cxnId="{C4D113F1-0317-4EF9-A0A4-03C70D51BC41}">
      <dgm:prSet/>
      <dgm:spPr/>
      <dgm:t>
        <a:bodyPr/>
        <a:lstStyle/>
        <a:p>
          <a:endParaRPr lang="en-US"/>
        </a:p>
      </dgm:t>
    </dgm:pt>
    <dgm:pt modelId="{18271818-592A-44EC-A597-F3414E6E6010}" type="sibTrans" cxnId="{C4D113F1-0317-4EF9-A0A4-03C70D51BC41}">
      <dgm:prSet/>
      <dgm:spPr/>
      <dgm:t>
        <a:bodyPr/>
        <a:lstStyle/>
        <a:p>
          <a:endParaRPr lang="en-US"/>
        </a:p>
      </dgm:t>
    </dgm:pt>
    <dgm:pt modelId="{B696191F-BE29-4AE6-ADEB-4D14D9D5A93F}">
      <dgm:prSet phldrT="[Text]" custT="1"/>
      <dgm:spPr/>
      <dgm:t>
        <a:bodyPr/>
        <a:lstStyle/>
        <a:p>
          <a:pPr algn="r"/>
          <a:r>
            <a:rPr lang="en-US" sz="1200" dirty="0">
              <a:solidFill>
                <a:schemeClr val="tx1">
                  <a:lumMod val="50000"/>
                </a:schemeClr>
              </a:solidFill>
            </a:rPr>
            <a:t>Research fellowship</a:t>
          </a:r>
        </a:p>
      </dgm:t>
    </dgm:pt>
    <dgm:pt modelId="{CA6EBAD1-8E18-4C96-A19B-270ABEB67AA9}" type="parTrans" cxnId="{B3E1FDC8-3E94-46C2-81EF-80E74FDCC6DA}">
      <dgm:prSet/>
      <dgm:spPr/>
      <dgm:t>
        <a:bodyPr/>
        <a:lstStyle/>
        <a:p>
          <a:endParaRPr lang="en-US"/>
        </a:p>
      </dgm:t>
    </dgm:pt>
    <dgm:pt modelId="{AAD43CD9-050D-401F-8E50-A2A933F591C0}" type="sibTrans" cxnId="{B3E1FDC8-3E94-46C2-81EF-80E74FDCC6DA}">
      <dgm:prSet/>
      <dgm:spPr/>
      <dgm:t>
        <a:bodyPr/>
        <a:lstStyle/>
        <a:p>
          <a:endParaRPr lang="en-US"/>
        </a:p>
      </dgm:t>
    </dgm:pt>
    <dgm:pt modelId="{AF3CAF8F-6751-4151-A704-BE4A3E57E3CB}">
      <dgm:prSet/>
      <dgm:spPr/>
      <dgm:t>
        <a:bodyPr/>
        <a:lstStyle/>
        <a:p>
          <a:r>
            <a:rPr lang="en-US" dirty="0"/>
            <a:t>3 years</a:t>
          </a:r>
        </a:p>
      </dgm:t>
    </dgm:pt>
    <dgm:pt modelId="{1E9B2ECB-621C-4055-89E3-5997C7DB60D6}" type="parTrans" cxnId="{2A8CB017-5A91-4996-9FCB-FBB48CBB9A64}">
      <dgm:prSet/>
      <dgm:spPr/>
      <dgm:t>
        <a:bodyPr/>
        <a:lstStyle/>
        <a:p>
          <a:endParaRPr lang="en-US"/>
        </a:p>
      </dgm:t>
    </dgm:pt>
    <dgm:pt modelId="{39D48342-F911-4651-9414-C5B4FCE0C282}" type="sibTrans" cxnId="{2A8CB017-5A91-4996-9FCB-FBB48CBB9A64}">
      <dgm:prSet/>
      <dgm:spPr/>
      <dgm:t>
        <a:bodyPr/>
        <a:lstStyle/>
        <a:p>
          <a:endParaRPr lang="en-US"/>
        </a:p>
      </dgm:t>
    </dgm:pt>
    <dgm:pt modelId="{CED11EA3-F738-4CED-93AB-B7EFDF4AB9D8}">
      <dgm:prSet/>
      <dgm:spPr/>
      <dgm:t>
        <a:bodyPr/>
        <a:lstStyle/>
        <a:p>
          <a:r>
            <a:rPr lang="en-US" dirty="0"/>
            <a:t>2 years</a:t>
          </a:r>
        </a:p>
      </dgm:t>
    </dgm:pt>
    <dgm:pt modelId="{FB280B6D-CF96-4B52-9F24-CC67EC8384E2}" type="parTrans" cxnId="{F4AB5C1A-D959-4503-A00C-1E4E2D017E8A}">
      <dgm:prSet/>
      <dgm:spPr/>
      <dgm:t>
        <a:bodyPr/>
        <a:lstStyle/>
        <a:p>
          <a:endParaRPr lang="en-US"/>
        </a:p>
      </dgm:t>
    </dgm:pt>
    <dgm:pt modelId="{3253BC49-93BD-4F83-84F1-3A0710818B04}" type="sibTrans" cxnId="{F4AB5C1A-D959-4503-A00C-1E4E2D017E8A}">
      <dgm:prSet/>
      <dgm:spPr/>
      <dgm:t>
        <a:bodyPr/>
        <a:lstStyle/>
        <a:p>
          <a:endParaRPr lang="en-US"/>
        </a:p>
      </dgm:t>
    </dgm:pt>
    <dgm:pt modelId="{DF7E7CCC-EBE3-4544-8B0C-71534C7E2B88}">
      <dgm:prSet custT="1"/>
      <dgm:spPr/>
      <dgm:t>
        <a:bodyPr/>
        <a:lstStyle/>
        <a:p>
          <a:r>
            <a:rPr lang="en-US" sz="1200" dirty="0">
              <a:solidFill>
                <a:schemeClr val="tx1">
                  <a:lumMod val="50000"/>
                </a:schemeClr>
              </a:solidFill>
            </a:rPr>
            <a:t>General surgery residency</a:t>
          </a:r>
        </a:p>
      </dgm:t>
    </dgm:pt>
    <dgm:pt modelId="{D80B6012-5F70-4C59-8570-0A3713ABEE60}" type="parTrans" cxnId="{0E9271DF-3455-4FB3-A1F4-B5C87C0DE2C7}">
      <dgm:prSet/>
      <dgm:spPr/>
      <dgm:t>
        <a:bodyPr/>
        <a:lstStyle/>
        <a:p>
          <a:endParaRPr lang="en-US"/>
        </a:p>
      </dgm:t>
    </dgm:pt>
    <dgm:pt modelId="{6AC2D123-B6A5-42D3-903E-3449F85E62D1}" type="sibTrans" cxnId="{0E9271DF-3455-4FB3-A1F4-B5C87C0DE2C7}">
      <dgm:prSet/>
      <dgm:spPr/>
      <dgm:t>
        <a:bodyPr/>
        <a:lstStyle/>
        <a:p>
          <a:endParaRPr lang="en-US"/>
        </a:p>
      </dgm:t>
    </dgm:pt>
    <dgm:pt modelId="{A28C7765-36B6-4F0C-99F1-626FC7A42AF8}">
      <dgm:prSet/>
      <dgm:spPr/>
      <dgm:t>
        <a:bodyPr/>
        <a:lstStyle/>
        <a:p>
          <a:r>
            <a:rPr lang="en-US" dirty="0"/>
            <a:t>2 years</a:t>
          </a:r>
        </a:p>
      </dgm:t>
    </dgm:pt>
    <dgm:pt modelId="{82DF7D45-90D8-446B-BE09-EFC20A65A095}" type="parTrans" cxnId="{76174A34-A87B-4895-9405-F92817422E3F}">
      <dgm:prSet/>
      <dgm:spPr/>
      <dgm:t>
        <a:bodyPr/>
        <a:lstStyle/>
        <a:p>
          <a:endParaRPr lang="en-US"/>
        </a:p>
      </dgm:t>
    </dgm:pt>
    <dgm:pt modelId="{6FE9779B-44B9-421B-8AF2-ECAC8634345C}" type="sibTrans" cxnId="{76174A34-A87B-4895-9405-F92817422E3F}">
      <dgm:prSet/>
      <dgm:spPr/>
      <dgm:t>
        <a:bodyPr/>
        <a:lstStyle/>
        <a:p>
          <a:endParaRPr lang="en-US"/>
        </a:p>
      </dgm:t>
    </dgm:pt>
    <dgm:pt modelId="{D35A3B34-58FB-43CA-8B07-8FACF64EFA68}">
      <dgm:prSet custT="1"/>
      <dgm:spPr/>
      <dgm:t>
        <a:bodyPr/>
        <a:lstStyle/>
        <a:p>
          <a:r>
            <a:rPr lang="en-US" sz="1200" dirty="0">
              <a:solidFill>
                <a:schemeClr val="tx1">
                  <a:lumMod val="50000"/>
                </a:schemeClr>
              </a:solidFill>
            </a:rPr>
            <a:t>Surgical oncology fellowship</a:t>
          </a:r>
        </a:p>
      </dgm:t>
    </dgm:pt>
    <dgm:pt modelId="{2468373F-A014-403B-A215-A781D2D484D1}" type="parTrans" cxnId="{ACF719BA-1BBA-4400-8114-93291D1CAFCE}">
      <dgm:prSet/>
      <dgm:spPr/>
      <dgm:t>
        <a:bodyPr/>
        <a:lstStyle/>
        <a:p>
          <a:endParaRPr lang="en-US"/>
        </a:p>
      </dgm:t>
    </dgm:pt>
    <dgm:pt modelId="{C627851F-0A7C-48D9-97BA-F535A4B45946}" type="sibTrans" cxnId="{ACF719BA-1BBA-4400-8114-93291D1CAFCE}">
      <dgm:prSet/>
      <dgm:spPr/>
      <dgm:t>
        <a:bodyPr/>
        <a:lstStyle/>
        <a:p>
          <a:endParaRPr lang="en-US"/>
        </a:p>
      </dgm:t>
    </dgm:pt>
    <dgm:pt modelId="{4F55BD4F-DA20-4554-A9DE-DD891D8F46C3}">
      <dgm:prSet custT="1"/>
      <dgm:spPr/>
      <dgm:t>
        <a:bodyPr/>
        <a:lstStyle/>
        <a:p>
          <a:r>
            <a:rPr lang="en-US" sz="1200" dirty="0">
              <a:solidFill>
                <a:schemeClr val="tx1">
                  <a:lumMod val="50000"/>
                </a:schemeClr>
              </a:solidFill>
            </a:rPr>
            <a:t>Attending</a:t>
          </a:r>
        </a:p>
      </dgm:t>
    </dgm:pt>
    <dgm:pt modelId="{6B6600DF-8D97-4E0B-B9EA-B3E1D33A9562}" type="parTrans" cxnId="{C6AD4FAE-8932-4C02-A554-211CD2D66499}">
      <dgm:prSet/>
      <dgm:spPr/>
      <dgm:t>
        <a:bodyPr/>
        <a:lstStyle/>
        <a:p>
          <a:endParaRPr lang="en-US"/>
        </a:p>
      </dgm:t>
    </dgm:pt>
    <dgm:pt modelId="{3947D216-5172-4F9A-81D7-B68523E8A6BC}" type="sibTrans" cxnId="{C6AD4FAE-8932-4C02-A554-211CD2D66499}">
      <dgm:prSet/>
      <dgm:spPr/>
      <dgm:t>
        <a:bodyPr/>
        <a:lstStyle/>
        <a:p>
          <a:endParaRPr lang="en-US"/>
        </a:p>
      </dgm:t>
    </dgm:pt>
    <dgm:pt modelId="{BBA994C6-33ED-48E8-9603-E3A8329B0425}" type="pres">
      <dgm:prSet presAssocID="{4245EAE7-8298-43C7-BE3E-2B14640EE3F9}" presName="theList" presStyleCnt="0">
        <dgm:presLayoutVars>
          <dgm:dir/>
          <dgm:animLvl val="lvl"/>
          <dgm:resizeHandles val="exact"/>
        </dgm:presLayoutVars>
      </dgm:prSet>
      <dgm:spPr/>
    </dgm:pt>
    <dgm:pt modelId="{A9AE52E7-6D2C-44D7-93C3-F8C22CFD9288}" type="pres">
      <dgm:prSet presAssocID="{14E5BDD0-2F39-40F7-9256-4FB0D3D663DB}" presName="compNode" presStyleCnt="0"/>
      <dgm:spPr/>
    </dgm:pt>
    <dgm:pt modelId="{C7746231-CE22-4DAA-9FE0-64F97C26215B}" type="pres">
      <dgm:prSet presAssocID="{14E5BDD0-2F39-40F7-9256-4FB0D3D663DB}" presName="noGeometry" presStyleCnt="0"/>
      <dgm:spPr/>
    </dgm:pt>
    <dgm:pt modelId="{5798B3B1-8153-41EA-B0B6-6DB3BAFBFA57}" type="pres">
      <dgm:prSet presAssocID="{14E5BDD0-2F39-40F7-9256-4FB0D3D663DB}" presName="childTextVisible" presStyleLbl="bgAccFollowNode1" presStyleIdx="0" presStyleCnt="5" custScaleX="117658" custScaleY="70024">
        <dgm:presLayoutVars>
          <dgm:bulletEnabled val="1"/>
        </dgm:presLayoutVars>
      </dgm:prSet>
      <dgm:spPr/>
    </dgm:pt>
    <dgm:pt modelId="{8E7784E9-98DB-42E6-B692-068BE5A6389F}" type="pres">
      <dgm:prSet presAssocID="{14E5BDD0-2F39-40F7-9256-4FB0D3D663DB}" presName="childTextHidden" presStyleLbl="bgAccFollowNode1" presStyleIdx="0" presStyleCnt="5"/>
      <dgm:spPr/>
    </dgm:pt>
    <dgm:pt modelId="{62A05CF3-4B0B-4007-AD4D-E3CE2CDE6A02}" type="pres">
      <dgm:prSet presAssocID="{14E5BDD0-2F39-40F7-9256-4FB0D3D663DB}" presName="parentText" presStyleLbl="node1" presStyleIdx="0" presStyleCnt="5">
        <dgm:presLayoutVars>
          <dgm:chMax val="1"/>
          <dgm:bulletEnabled val="1"/>
        </dgm:presLayoutVars>
      </dgm:prSet>
      <dgm:spPr/>
    </dgm:pt>
    <dgm:pt modelId="{6DAEFE81-7C10-471D-B2B8-24A004E2A0F9}" type="pres">
      <dgm:prSet presAssocID="{14E5BDD0-2F39-40F7-9256-4FB0D3D663DB}" presName="aSpace" presStyleCnt="0"/>
      <dgm:spPr/>
    </dgm:pt>
    <dgm:pt modelId="{BDEB53FB-31FB-4DEA-8274-FD66C8BEC9E6}" type="pres">
      <dgm:prSet presAssocID="{960E0D96-5BA1-4A32-8193-15860A8E9F05}" presName="compNode" presStyleCnt="0"/>
      <dgm:spPr/>
    </dgm:pt>
    <dgm:pt modelId="{3113F5EA-ED70-44DA-A6FA-15C9781BCA88}" type="pres">
      <dgm:prSet presAssocID="{960E0D96-5BA1-4A32-8193-15860A8E9F05}" presName="noGeometry" presStyleCnt="0"/>
      <dgm:spPr/>
    </dgm:pt>
    <dgm:pt modelId="{1713B829-7E99-4229-B11B-2E9E8DBE81D2}" type="pres">
      <dgm:prSet presAssocID="{960E0D96-5BA1-4A32-8193-15860A8E9F05}" presName="childTextVisible" presStyleLbl="bgAccFollowNode1" presStyleIdx="1" presStyleCnt="5" custScaleX="120711" custScaleY="73647">
        <dgm:presLayoutVars>
          <dgm:bulletEnabled val="1"/>
        </dgm:presLayoutVars>
      </dgm:prSet>
      <dgm:spPr/>
    </dgm:pt>
    <dgm:pt modelId="{CB8405E2-D5D6-45AC-8499-F9D52AB1B354}" type="pres">
      <dgm:prSet presAssocID="{960E0D96-5BA1-4A32-8193-15860A8E9F05}" presName="childTextHidden" presStyleLbl="bgAccFollowNode1" presStyleIdx="1" presStyleCnt="5"/>
      <dgm:spPr/>
    </dgm:pt>
    <dgm:pt modelId="{CD60BC43-84AF-4E81-8241-BA24BA893578}" type="pres">
      <dgm:prSet presAssocID="{960E0D96-5BA1-4A32-8193-15860A8E9F05}" presName="parentText" presStyleLbl="node1" presStyleIdx="1" presStyleCnt="5">
        <dgm:presLayoutVars>
          <dgm:chMax val="1"/>
          <dgm:bulletEnabled val="1"/>
        </dgm:presLayoutVars>
      </dgm:prSet>
      <dgm:spPr/>
    </dgm:pt>
    <dgm:pt modelId="{251179C8-29BF-434E-B36C-C8CB41A4F74F}" type="pres">
      <dgm:prSet presAssocID="{960E0D96-5BA1-4A32-8193-15860A8E9F05}" presName="aSpace" presStyleCnt="0"/>
      <dgm:spPr/>
    </dgm:pt>
    <dgm:pt modelId="{9112CA4E-076E-41FC-A570-1699F6FDB75F}" type="pres">
      <dgm:prSet presAssocID="{AF3CAF8F-6751-4151-A704-BE4A3E57E3CB}" presName="compNode" presStyleCnt="0"/>
      <dgm:spPr/>
    </dgm:pt>
    <dgm:pt modelId="{27D22F8B-F57B-4179-B7DD-EE7C3627840B}" type="pres">
      <dgm:prSet presAssocID="{AF3CAF8F-6751-4151-A704-BE4A3E57E3CB}" presName="noGeometry" presStyleCnt="0"/>
      <dgm:spPr/>
    </dgm:pt>
    <dgm:pt modelId="{F0B35FBD-50FF-4C7E-808F-4BBC432CB7CC}" type="pres">
      <dgm:prSet presAssocID="{AF3CAF8F-6751-4151-A704-BE4A3E57E3CB}" presName="childTextVisible" presStyleLbl="bgAccFollowNode1" presStyleIdx="2" presStyleCnt="5" custScaleX="124976" custScaleY="69430">
        <dgm:presLayoutVars>
          <dgm:bulletEnabled val="1"/>
        </dgm:presLayoutVars>
      </dgm:prSet>
      <dgm:spPr/>
    </dgm:pt>
    <dgm:pt modelId="{325EEDE0-D2CB-4EEA-9943-C071F28C5C03}" type="pres">
      <dgm:prSet presAssocID="{AF3CAF8F-6751-4151-A704-BE4A3E57E3CB}" presName="childTextHidden" presStyleLbl="bgAccFollowNode1" presStyleIdx="2" presStyleCnt="5"/>
      <dgm:spPr/>
    </dgm:pt>
    <dgm:pt modelId="{F71BAA5D-DCBE-4CFA-B3F8-F4FB5BE9F57E}" type="pres">
      <dgm:prSet presAssocID="{AF3CAF8F-6751-4151-A704-BE4A3E57E3CB}" presName="parentText" presStyleLbl="node1" presStyleIdx="2" presStyleCnt="5">
        <dgm:presLayoutVars>
          <dgm:chMax val="1"/>
          <dgm:bulletEnabled val="1"/>
        </dgm:presLayoutVars>
      </dgm:prSet>
      <dgm:spPr/>
    </dgm:pt>
    <dgm:pt modelId="{0D4B24F7-234B-45DF-B54F-7C783DDC58D8}" type="pres">
      <dgm:prSet presAssocID="{AF3CAF8F-6751-4151-A704-BE4A3E57E3CB}" presName="aSpace" presStyleCnt="0"/>
      <dgm:spPr/>
    </dgm:pt>
    <dgm:pt modelId="{BDDD44EB-31E5-4D78-B396-73478B1767F9}" type="pres">
      <dgm:prSet presAssocID="{CED11EA3-F738-4CED-93AB-B7EFDF4AB9D8}" presName="compNode" presStyleCnt="0"/>
      <dgm:spPr/>
    </dgm:pt>
    <dgm:pt modelId="{584F3C13-F68D-49EA-BBD7-79E6697B4E52}" type="pres">
      <dgm:prSet presAssocID="{CED11EA3-F738-4CED-93AB-B7EFDF4AB9D8}" presName="noGeometry" presStyleCnt="0"/>
      <dgm:spPr/>
    </dgm:pt>
    <dgm:pt modelId="{F4AC6551-1894-4211-A0EC-4A827C1E1A0F}" type="pres">
      <dgm:prSet presAssocID="{CED11EA3-F738-4CED-93AB-B7EFDF4AB9D8}" presName="childTextVisible" presStyleLbl="bgAccFollowNode1" presStyleIdx="3" presStyleCnt="5" custScaleX="118743" custScaleY="69533" custLinFactNeighborX="1355" custLinFactNeighborY="-1137">
        <dgm:presLayoutVars>
          <dgm:bulletEnabled val="1"/>
        </dgm:presLayoutVars>
      </dgm:prSet>
      <dgm:spPr/>
    </dgm:pt>
    <dgm:pt modelId="{44D7C060-6F7B-42AC-9100-D390A118E917}" type="pres">
      <dgm:prSet presAssocID="{CED11EA3-F738-4CED-93AB-B7EFDF4AB9D8}" presName="childTextHidden" presStyleLbl="bgAccFollowNode1" presStyleIdx="3" presStyleCnt="5"/>
      <dgm:spPr/>
    </dgm:pt>
    <dgm:pt modelId="{248620B2-6E33-4B8E-A434-2754A4638763}" type="pres">
      <dgm:prSet presAssocID="{CED11EA3-F738-4CED-93AB-B7EFDF4AB9D8}" presName="parentText" presStyleLbl="node1" presStyleIdx="3" presStyleCnt="5">
        <dgm:presLayoutVars>
          <dgm:chMax val="1"/>
          <dgm:bulletEnabled val="1"/>
        </dgm:presLayoutVars>
      </dgm:prSet>
      <dgm:spPr/>
    </dgm:pt>
    <dgm:pt modelId="{0D14BB77-85A9-40D1-818E-4BBBA00991D5}" type="pres">
      <dgm:prSet presAssocID="{CED11EA3-F738-4CED-93AB-B7EFDF4AB9D8}" presName="aSpace" presStyleCnt="0"/>
      <dgm:spPr/>
    </dgm:pt>
    <dgm:pt modelId="{1FA07619-C386-4C02-8B8B-2005E996C721}" type="pres">
      <dgm:prSet presAssocID="{A28C7765-36B6-4F0C-99F1-626FC7A42AF8}" presName="compNode" presStyleCnt="0"/>
      <dgm:spPr/>
    </dgm:pt>
    <dgm:pt modelId="{9E4D8661-1DBE-43CD-90EB-4808B8A7C060}" type="pres">
      <dgm:prSet presAssocID="{A28C7765-36B6-4F0C-99F1-626FC7A42AF8}" presName="noGeometry" presStyleCnt="0"/>
      <dgm:spPr/>
    </dgm:pt>
    <dgm:pt modelId="{63B447AB-BA30-44C8-8573-17D0DBFF1377}" type="pres">
      <dgm:prSet presAssocID="{A28C7765-36B6-4F0C-99F1-626FC7A42AF8}" presName="childTextVisible" presStyleLbl="bgAccFollowNode1" presStyleIdx="4" presStyleCnt="5" custScaleX="121985" custScaleY="69548">
        <dgm:presLayoutVars>
          <dgm:bulletEnabled val="1"/>
        </dgm:presLayoutVars>
      </dgm:prSet>
      <dgm:spPr/>
    </dgm:pt>
    <dgm:pt modelId="{A6C02345-CCCB-4BB0-8F4E-5E5081875344}" type="pres">
      <dgm:prSet presAssocID="{A28C7765-36B6-4F0C-99F1-626FC7A42AF8}" presName="childTextHidden" presStyleLbl="bgAccFollowNode1" presStyleIdx="4" presStyleCnt="5"/>
      <dgm:spPr/>
    </dgm:pt>
    <dgm:pt modelId="{5DE7BAED-7B70-482A-A772-0977DD9D55AB}" type="pres">
      <dgm:prSet presAssocID="{A28C7765-36B6-4F0C-99F1-626FC7A42AF8}" presName="parentText" presStyleLbl="node1" presStyleIdx="4" presStyleCnt="5">
        <dgm:presLayoutVars>
          <dgm:chMax val="1"/>
          <dgm:bulletEnabled val="1"/>
        </dgm:presLayoutVars>
      </dgm:prSet>
      <dgm:spPr/>
    </dgm:pt>
  </dgm:ptLst>
  <dgm:cxnLst>
    <dgm:cxn modelId="{102C9313-1656-497F-A301-855E68869FD4}" type="presOf" srcId="{14E5BDD0-2F39-40F7-9256-4FB0D3D663DB}" destId="{62A05CF3-4B0B-4007-AD4D-E3CE2CDE6A02}" srcOrd="0" destOrd="0" presId="urn:microsoft.com/office/officeart/2005/8/layout/hProcess6"/>
    <dgm:cxn modelId="{2A8CB017-5A91-4996-9FCB-FBB48CBB9A64}" srcId="{4245EAE7-8298-43C7-BE3E-2B14640EE3F9}" destId="{AF3CAF8F-6751-4151-A704-BE4A3E57E3CB}" srcOrd="2" destOrd="0" parTransId="{1E9B2ECB-621C-4055-89E3-5997C7DB60D6}" sibTransId="{39D48342-F911-4651-9414-C5B4FCE0C282}"/>
    <dgm:cxn modelId="{F4AB5C1A-D959-4503-A00C-1E4E2D017E8A}" srcId="{4245EAE7-8298-43C7-BE3E-2B14640EE3F9}" destId="{CED11EA3-F738-4CED-93AB-B7EFDF4AB9D8}" srcOrd="3" destOrd="0" parTransId="{FB280B6D-CF96-4B52-9F24-CC67EC8384E2}" sibTransId="{3253BC49-93BD-4F83-84F1-3A0710818B04}"/>
    <dgm:cxn modelId="{D9B83B1C-162C-4B1A-9457-8840E4E0F027}" type="presOf" srcId="{D35A3B34-58FB-43CA-8B07-8FACF64EFA68}" destId="{44D7C060-6F7B-42AC-9100-D390A118E917}" srcOrd="1" destOrd="0" presId="urn:microsoft.com/office/officeart/2005/8/layout/hProcess6"/>
    <dgm:cxn modelId="{0D9C1D1E-DA92-4066-9A99-11D79684E571}" type="presOf" srcId="{05209FBB-2AB4-4A57-B9F8-F7BFF0E82C9E}" destId="{8E7784E9-98DB-42E6-B692-068BE5A6389F}" srcOrd="1" destOrd="0" presId="urn:microsoft.com/office/officeart/2005/8/layout/hProcess6"/>
    <dgm:cxn modelId="{BD0DCB21-AF48-45E4-A7D2-2F2540860E06}" type="presOf" srcId="{AF3CAF8F-6751-4151-A704-BE4A3E57E3CB}" destId="{F71BAA5D-DCBE-4CFA-B3F8-F4FB5BE9F57E}" srcOrd="0" destOrd="0" presId="urn:microsoft.com/office/officeart/2005/8/layout/hProcess6"/>
    <dgm:cxn modelId="{C430B932-4EBC-435B-82B8-380F4AC62ACD}" type="presOf" srcId="{05209FBB-2AB4-4A57-B9F8-F7BFF0E82C9E}" destId="{5798B3B1-8153-41EA-B0B6-6DB3BAFBFA57}" srcOrd="0" destOrd="0" presId="urn:microsoft.com/office/officeart/2005/8/layout/hProcess6"/>
    <dgm:cxn modelId="{76174A34-A87B-4895-9405-F92817422E3F}" srcId="{4245EAE7-8298-43C7-BE3E-2B14640EE3F9}" destId="{A28C7765-36B6-4F0C-99F1-626FC7A42AF8}" srcOrd="4" destOrd="0" parTransId="{82DF7D45-90D8-446B-BE09-EFC20A65A095}" sibTransId="{6FE9779B-44B9-421B-8AF2-ECAC8634345C}"/>
    <dgm:cxn modelId="{B8B80837-5138-4923-9017-DFEFF2D227FC}" type="presOf" srcId="{960E0D96-5BA1-4A32-8193-15860A8E9F05}" destId="{CD60BC43-84AF-4E81-8241-BA24BA893578}" srcOrd="0" destOrd="0" presId="urn:microsoft.com/office/officeart/2005/8/layout/hProcess6"/>
    <dgm:cxn modelId="{21A97950-7FE3-402F-80FE-0FE679D30184}" type="presOf" srcId="{4F55BD4F-DA20-4554-A9DE-DD891D8F46C3}" destId="{A6C02345-CCCB-4BB0-8F4E-5E5081875344}" srcOrd="1" destOrd="0" presId="urn:microsoft.com/office/officeart/2005/8/layout/hProcess6"/>
    <dgm:cxn modelId="{5B7D4568-E55B-47DE-BEE2-15C1FBE02AA1}" srcId="{4245EAE7-8298-43C7-BE3E-2B14640EE3F9}" destId="{14E5BDD0-2F39-40F7-9256-4FB0D3D663DB}" srcOrd="0" destOrd="0" parTransId="{2E85155C-8A98-48BA-AEE1-E77B9856E3FC}" sibTransId="{16DD79E6-2732-44B7-A42A-CC855B89FBF2}"/>
    <dgm:cxn modelId="{A6AD0D74-AB2B-44A1-B7E7-A7F7562966A4}" type="presOf" srcId="{D35A3B34-58FB-43CA-8B07-8FACF64EFA68}" destId="{F4AC6551-1894-4211-A0EC-4A827C1E1A0F}" srcOrd="0" destOrd="0" presId="urn:microsoft.com/office/officeart/2005/8/layout/hProcess6"/>
    <dgm:cxn modelId="{C4D0AA91-0289-438D-A1E5-74567ABF94B6}" type="presOf" srcId="{A28C7765-36B6-4F0C-99F1-626FC7A42AF8}" destId="{5DE7BAED-7B70-482A-A772-0977DD9D55AB}" srcOrd="0" destOrd="0" presId="urn:microsoft.com/office/officeart/2005/8/layout/hProcess6"/>
    <dgm:cxn modelId="{01F5AC9A-707B-47B2-AAC7-06A101BB17DF}" type="presOf" srcId="{DF7E7CCC-EBE3-4544-8B0C-71534C7E2B88}" destId="{F0B35FBD-50FF-4C7E-808F-4BBC432CB7CC}" srcOrd="0" destOrd="0" presId="urn:microsoft.com/office/officeart/2005/8/layout/hProcess6"/>
    <dgm:cxn modelId="{2E3CF4A4-C778-430E-8578-FC8ECB20DDE0}" type="presOf" srcId="{B696191F-BE29-4AE6-ADEB-4D14D9D5A93F}" destId="{1713B829-7E99-4229-B11B-2E9E8DBE81D2}" srcOrd="0" destOrd="0" presId="urn:microsoft.com/office/officeart/2005/8/layout/hProcess6"/>
    <dgm:cxn modelId="{E26489A5-891E-40FD-BBC8-CCFFAA11DBE2}" type="presOf" srcId="{DF7E7CCC-EBE3-4544-8B0C-71534C7E2B88}" destId="{325EEDE0-D2CB-4EEA-9943-C071F28C5C03}" srcOrd="1" destOrd="0" presId="urn:microsoft.com/office/officeart/2005/8/layout/hProcess6"/>
    <dgm:cxn modelId="{C6AD4FAE-8932-4C02-A554-211CD2D66499}" srcId="{A28C7765-36B6-4F0C-99F1-626FC7A42AF8}" destId="{4F55BD4F-DA20-4554-A9DE-DD891D8F46C3}" srcOrd="0" destOrd="0" parTransId="{6B6600DF-8D97-4E0B-B9EA-B3E1D33A9562}" sibTransId="{3947D216-5172-4F9A-81D7-B68523E8A6BC}"/>
    <dgm:cxn modelId="{32CC27AF-279E-4F77-8F4B-A92289EAEFAE}" type="presOf" srcId="{CED11EA3-F738-4CED-93AB-B7EFDF4AB9D8}" destId="{248620B2-6E33-4B8E-A434-2754A4638763}" srcOrd="0" destOrd="0" presId="urn:microsoft.com/office/officeart/2005/8/layout/hProcess6"/>
    <dgm:cxn modelId="{859D3BB9-250D-4798-8087-F8777A81A721}" srcId="{14E5BDD0-2F39-40F7-9256-4FB0D3D663DB}" destId="{05209FBB-2AB4-4A57-B9F8-F7BFF0E82C9E}" srcOrd="0" destOrd="0" parTransId="{5DC09885-8451-49E5-92D2-5227F338EB1E}" sibTransId="{C1AC3136-8037-40A8-A1D7-7E987D0224CE}"/>
    <dgm:cxn modelId="{EFEF0EBA-E48E-4BA4-8E51-90617A77C6B8}" type="presOf" srcId="{4F55BD4F-DA20-4554-A9DE-DD891D8F46C3}" destId="{63B447AB-BA30-44C8-8573-17D0DBFF1377}" srcOrd="0" destOrd="0" presId="urn:microsoft.com/office/officeart/2005/8/layout/hProcess6"/>
    <dgm:cxn modelId="{ACF719BA-1BBA-4400-8114-93291D1CAFCE}" srcId="{CED11EA3-F738-4CED-93AB-B7EFDF4AB9D8}" destId="{D35A3B34-58FB-43CA-8B07-8FACF64EFA68}" srcOrd="0" destOrd="0" parTransId="{2468373F-A014-403B-A215-A781D2D484D1}" sibTransId="{C627851F-0A7C-48D9-97BA-F535A4B45946}"/>
    <dgm:cxn modelId="{6556B3BF-8860-4099-A1A0-3099E4B89B04}" type="presOf" srcId="{4245EAE7-8298-43C7-BE3E-2B14640EE3F9}" destId="{BBA994C6-33ED-48E8-9603-E3A8329B0425}" srcOrd="0" destOrd="0" presId="urn:microsoft.com/office/officeart/2005/8/layout/hProcess6"/>
    <dgm:cxn modelId="{D16E05C4-6EE6-4937-86EB-7E43CDCC371E}" type="presOf" srcId="{B696191F-BE29-4AE6-ADEB-4D14D9D5A93F}" destId="{CB8405E2-D5D6-45AC-8499-F9D52AB1B354}" srcOrd="1" destOrd="0" presId="urn:microsoft.com/office/officeart/2005/8/layout/hProcess6"/>
    <dgm:cxn modelId="{B3E1FDC8-3E94-46C2-81EF-80E74FDCC6DA}" srcId="{960E0D96-5BA1-4A32-8193-15860A8E9F05}" destId="{B696191F-BE29-4AE6-ADEB-4D14D9D5A93F}" srcOrd="0" destOrd="0" parTransId="{CA6EBAD1-8E18-4C96-A19B-270ABEB67AA9}" sibTransId="{AAD43CD9-050D-401F-8E50-A2A933F591C0}"/>
    <dgm:cxn modelId="{0E9271DF-3455-4FB3-A1F4-B5C87C0DE2C7}" srcId="{AF3CAF8F-6751-4151-A704-BE4A3E57E3CB}" destId="{DF7E7CCC-EBE3-4544-8B0C-71534C7E2B88}" srcOrd="0" destOrd="0" parTransId="{D80B6012-5F70-4C59-8570-0A3713ABEE60}" sibTransId="{6AC2D123-B6A5-42D3-903E-3449F85E62D1}"/>
    <dgm:cxn modelId="{C4D113F1-0317-4EF9-A0A4-03C70D51BC41}" srcId="{4245EAE7-8298-43C7-BE3E-2B14640EE3F9}" destId="{960E0D96-5BA1-4A32-8193-15860A8E9F05}" srcOrd="1" destOrd="0" parTransId="{640CA5C0-971C-4A5B-8734-6CFC5B07468B}" sibTransId="{18271818-592A-44EC-A597-F3414E6E6010}"/>
    <dgm:cxn modelId="{A41D0179-FF85-4410-8996-990AD5E02C18}" type="presParOf" srcId="{BBA994C6-33ED-48E8-9603-E3A8329B0425}" destId="{A9AE52E7-6D2C-44D7-93C3-F8C22CFD9288}" srcOrd="0" destOrd="0" presId="urn:microsoft.com/office/officeart/2005/8/layout/hProcess6"/>
    <dgm:cxn modelId="{E6634470-0C34-4EAF-A9C8-4E2CC86C050F}" type="presParOf" srcId="{A9AE52E7-6D2C-44D7-93C3-F8C22CFD9288}" destId="{C7746231-CE22-4DAA-9FE0-64F97C26215B}" srcOrd="0" destOrd="0" presId="urn:microsoft.com/office/officeart/2005/8/layout/hProcess6"/>
    <dgm:cxn modelId="{C56F88D6-D671-4908-9738-498A4EA0F672}" type="presParOf" srcId="{A9AE52E7-6D2C-44D7-93C3-F8C22CFD9288}" destId="{5798B3B1-8153-41EA-B0B6-6DB3BAFBFA57}" srcOrd="1" destOrd="0" presId="urn:microsoft.com/office/officeart/2005/8/layout/hProcess6"/>
    <dgm:cxn modelId="{3EB58124-21D7-458D-AF7F-8C85ED864F14}" type="presParOf" srcId="{A9AE52E7-6D2C-44D7-93C3-F8C22CFD9288}" destId="{8E7784E9-98DB-42E6-B692-068BE5A6389F}" srcOrd="2" destOrd="0" presId="urn:microsoft.com/office/officeart/2005/8/layout/hProcess6"/>
    <dgm:cxn modelId="{B40711A9-67F5-48F7-8683-8D1CD5307CD4}" type="presParOf" srcId="{A9AE52E7-6D2C-44D7-93C3-F8C22CFD9288}" destId="{62A05CF3-4B0B-4007-AD4D-E3CE2CDE6A02}" srcOrd="3" destOrd="0" presId="urn:microsoft.com/office/officeart/2005/8/layout/hProcess6"/>
    <dgm:cxn modelId="{BCA27CE2-62E3-48CB-A92C-D85A3F9BAE58}" type="presParOf" srcId="{BBA994C6-33ED-48E8-9603-E3A8329B0425}" destId="{6DAEFE81-7C10-471D-B2B8-24A004E2A0F9}" srcOrd="1" destOrd="0" presId="urn:microsoft.com/office/officeart/2005/8/layout/hProcess6"/>
    <dgm:cxn modelId="{30B782C0-77AC-49B1-8943-551DAC8750CF}" type="presParOf" srcId="{BBA994C6-33ED-48E8-9603-E3A8329B0425}" destId="{BDEB53FB-31FB-4DEA-8274-FD66C8BEC9E6}" srcOrd="2" destOrd="0" presId="urn:microsoft.com/office/officeart/2005/8/layout/hProcess6"/>
    <dgm:cxn modelId="{202C4D1A-40B9-4199-85ED-0003AD8D5B6A}" type="presParOf" srcId="{BDEB53FB-31FB-4DEA-8274-FD66C8BEC9E6}" destId="{3113F5EA-ED70-44DA-A6FA-15C9781BCA88}" srcOrd="0" destOrd="0" presId="urn:microsoft.com/office/officeart/2005/8/layout/hProcess6"/>
    <dgm:cxn modelId="{B6D5D48D-0592-46BF-A96D-2E8FA01B20B2}" type="presParOf" srcId="{BDEB53FB-31FB-4DEA-8274-FD66C8BEC9E6}" destId="{1713B829-7E99-4229-B11B-2E9E8DBE81D2}" srcOrd="1" destOrd="0" presId="urn:microsoft.com/office/officeart/2005/8/layout/hProcess6"/>
    <dgm:cxn modelId="{AE8C1E92-3105-4611-89F4-632E99A968FD}" type="presParOf" srcId="{BDEB53FB-31FB-4DEA-8274-FD66C8BEC9E6}" destId="{CB8405E2-D5D6-45AC-8499-F9D52AB1B354}" srcOrd="2" destOrd="0" presId="urn:microsoft.com/office/officeart/2005/8/layout/hProcess6"/>
    <dgm:cxn modelId="{282B7E80-BC8A-4501-A135-10A84DB5BB8E}" type="presParOf" srcId="{BDEB53FB-31FB-4DEA-8274-FD66C8BEC9E6}" destId="{CD60BC43-84AF-4E81-8241-BA24BA893578}" srcOrd="3" destOrd="0" presId="urn:microsoft.com/office/officeart/2005/8/layout/hProcess6"/>
    <dgm:cxn modelId="{9503F76E-CF06-40FD-86D6-8B337CCD9D35}" type="presParOf" srcId="{BBA994C6-33ED-48E8-9603-E3A8329B0425}" destId="{251179C8-29BF-434E-B36C-C8CB41A4F74F}" srcOrd="3" destOrd="0" presId="urn:microsoft.com/office/officeart/2005/8/layout/hProcess6"/>
    <dgm:cxn modelId="{5D550389-4704-444A-BB85-CFCD96AFD625}" type="presParOf" srcId="{BBA994C6-33ED-48E8-9603-E3A8329B0425}" destId="{9112CA4E-076E-41FC-A570-1699F6FDB75F}" srcOrd="4" destOrd="0" presId="urn:microsoft.com/office/officeart/2005/8/layout/hProcess6"/>
    <dgm:cxn modelId="{5B536DB9-6DE6-4183-95BF-9F20B01C62E9}" type="presParOf" srcId="{9112CA4E-076E-41FC-A570-1699F6FDB75F}" destId="{27D22F8B-F57B-4179-B7DD-EE7C3627840B}" srcOrd="0" destOrd="0" presId="urn:microsoft.com/office/officeart/2005/8/layout/hProcess6"/>
    <dgm:cxn modelId="{A7DB5023-EEAA-4714-BEC5-327ACB93D894}" type="presParOf" srcId="{9112CA4E-076E-41FC-A570-1699F6FDB75F}" destId="{F0B35FBD-50FF-4C7E-808F-4BBC432CB7CC}" srcOrd="1" destOrd="0" presId="urn:microsoft.com/office/officeart/2005/8/layout/hProcess6"/>
    <dgm:cxn modelId="{8476128F-5727-4DF9-A363-3271DEAA2230}" type="presParOf" srcId="{9112CA4E-076E-41FC-A570-1699F6FDB75F}" destId="{325EEDE0-D2CB-4EEA-9943-C071F28C5C03}" srcOrd="2" destOrd="0" presId="urn:microsoft.com/office/officeart/2005/8/layout/hProcess6"/>
    <dgm:cxn modelId="{2B05A838-E183-41C2-8991-60970DCC8C30}" type="presParOf" srcId="{9112CA4E-076E-41FC-A570-1699F6FDB75F}" destId="{F71BAA5D-DCBE-4CFA-B3F8-F4FB5BE9F57E}" srcOrd="3" destOrd="0" presId="urn:microsoft.com/office/officeart/2005/8/layout/hProcess6"/>
    <dgm:cxn modelId="{A6E3B200-614F-4104-9A30-DED4B650C028}" type="presParOf" srcId="{BBA994C6-33ED-48E8-9603-E3A8329B0425}" destId="{0D4B24F7-234B-45DF-B54F-7C783DDC58D8}" srcOrd="5" destOrd="0" presId="urn:microsoft.com/office/officeart/2005/8/layout/hProcess6"/>
    <dgm:cxn modelId="{C050C47E-BD44-4524-93EF-ABF2367CD016}" type="presParOf" srcId="{BBA994C6-33ED-48E8-9603-E3A8329B0425}" destId="{BDDD44EB-31E5-4D78-B396-73478B1767F9}" srcOrd="6" destOrd="0" presId="urn:microsoft.com/office/officeart/2005/8/layout/hProcess6"/>
    <dgm:cxn modelId="{EB9244BD-6BF9-4594-81C4-E756538A5423}" type="presParOf" srcId="{BDDD44EB-31E5-4D78-B396-73478B1767F9}" destId="{584F3C13-F68D-49EA-BBD7-79E6697B4E52}" srcOrd="0" destOrd="0" presId="urn:microsoft.com/office/officeart/2005/8/layout/hProcess6"/>
    <dgm:cxn modelId="{353BA829-3493-449B-A109-8FCC37594A37}" type="presParOf" srcId="{BDDD44EB-31E5-4D78-B396-73478B1767F9}" destId="{F4AC6551-1894-4211-A0EC-4A827C1E1A0F}" srcOrd="1" destOrd="0" presId="urn:microsoft.com/office/officeart/2005/8/layout/hProcess6"/>
    <dgm:cxn modelId="{8440C130-121C-4CB8-9F7E-A8CEDC4367C4}" type="presParOf" srcId="{BDDD44EB-31E5-4D78-B396-73478B1767F9}" destId="{44D7C060-6F7B-42AC-9100-D390A118E917}" srcOrd="2" destOrd="0" presId="urn:microsoft.com/office/officeart/2005/8/layout/hProcess6"/>
    <dgm:cxn modelId="{2DB3DB39-7F8B-45B7-B333-47C2BE52CADC}" type="presParOf" srcId="{BDDD44EB-31E5-4D78-B396-73478B1767F9}" destId="{248620B2-6E33-4B8E-A434-2754A4638763}" srcOrd="3" destOrd="0" presId="urn:microsoft.com/office/officeart/2005/8/layout/hProcess6"/>
    <dgm:cxn modelId="{85389010-720F-4099-B929-04E69EBF2E73}" type="presParOf" srcId="{BBA994C6-33ED-48E8-9603-E3A8329B0425}" destId="{0D14BB77-85A9-40D1-818E-4BBBA00991D5}" srcOrd="7" destOrd="0" presId="urn:microsoft.com/office/officeart/2005/8/layout/hProcess6"/>
    <dgm:cxn modelId="{54669732-322E-4CE2-8D1A-02D4339072EE}" type="presParOf" srcId="{BBA994C6-33ED-48E8-9603-E3A8329B0425}" destId="{1FA07619-C386-4C02-8B8B-2005E996C721}" srcOrd="8" destOrd="0" presId="urn:microsoft.com/office/officeart/2005/8/layout/hProcess6"/>
    <dgm:cxn modelId="{93C7CAD7-D6AB-45BE-9112-EAF1C30B0F88}" type="presParOf" srcId="{1FA07619-C386-4C02-8B8B-2005E996C721}" destId="{9E4D8661-1DBE-43CD-90EB-4808B8A7C060}" srcOrd="0" destOrd="0" presId="urn:microsoft.com/office/officeart/2005/8/layout/hProcess6"/>
    <dgm:cxn modelId="{D56A4B24-CB0C-4A58-BFD6-805033B3D0BA}" type="presParOf" srcId="{1FA07619-C386-4C02-8B8B-2005E996C721}" destId="{63B447AB-BA30-44C8-8573-17D0DBFF1377}" srcOrd="1" destOrd="0" presId="urn:microsoft.com/office/officeart/2005/8/layout/hProcess6"/>
    <dgm:cxn modelId="{824F9519-3AEB-46D0-A93A-F77B8C0D0392}" type="presParOf" srcId="{1FA07619-C386-4C02-8B8B-2005E996C721}" destId="{A6C02345-CCCB-4BB0-8F4E-5E5081875344}" srcOrd="2" destOrd="0" presId="urn:microsoft.com/office/officeart/2005/8/layout/hProcess6"/>
    <dgm:cxn modelId="{DDDADE18-9C5E-4E0A-87DB-435360981F54}" type="presParOf" srcId="{1FA07619-C386-4C02-8B8B-2005E996C721}" destId="{5DE7BAED-7B70-482A-A772-0977DD9D55AB}"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9F6C26-0C74-E943-812E-6AF943A83FD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12A9B294-C87E-6340-A970-C6E04DED11DB}">
      <dgm:prSet phldrT="[Text]"/>
      <dgm:spPr/>
      <dgm:t>
        <a:bodyPr/>
        <a:lstStyle/>
        <a:p>
          <a:r>
            <a:rPr lang="en-US" dirty="0"/>
            <a:t>Specific Aims</a:t>
          </a:r>
        </a:p>
      </dgm:t>
    </dgm:pt>
    <dgm:pt modelId="{F10C2309-F210-2F46-8B6D-BCEB6E53D57D}" type="parTrans" cxnId="{9316E8E7-3192-CD43-983E-98325FA73E2B}">
      <dgm:prSet/>
      <dgm:spPr/>
      <dgm:t>
        <a:bodyPr/>
        <a:lstStyle/>
        <a:p>
          <a:endParaRPr lang="en-US"/>
        </a:p>
      </dgm:t>
    </dgm:pt>
    <dgm:pt modelId="{0B821A66-F8BD-0846-9444-E7D343BFB749}" type="sibTrans" cxnId="{9316E8E7-3192-CD43-983E-98325FA73E2B}">
      <dgm:prSet/>
      <dgm:spPr/>
      <dgm:t>
        <a:bodyPr/>
        <a:lstStyle/>
        <a:p>
          <a:endParaRPr lang="en-US"/>
        </a:p>
      </dgm:t>
    </dgm:pt>
    <dgm:pt modelId="{BDDCEE23-69C1-6946-B845-38DDE8A4CAC7}">
      <dgm:prSet phldrT="[Text]"/>
      <dgm:spPr/>
      <dgm:t>
        <a:bodyPr/>
        <a:lstStyle/>
        <a:p>
          <a:r>
            <a:rPr lang="en-US" dirty="0"/>
            <a:t>Candidate Section</a:t>
          </a:r>
        </a:p>
      </dgm:t>
    </dgm:pt>
    <dgm:pt modelId="{D3BAE944-CA54-354E-A083-5C12EAC07255}" type="parTrans" cxnId="{2BB6F121-4B50-784C-986B-7A46DC780E51}">
      <dgm:prSet/>
      <dgm:spPr/>
      <dgm:t>
        <a:bodyPr/>
        <a:lstStyle/>
        <a:p>
          <a:endParaRPr lang="en-US"/>
        </a:p>
      </dgm:t>
    </dgm:pt>
    <dgm:pt modelId="{D694FF90-863D-834E-BA16-03BC8237D842}" type="sibTrans" cxnId="{2BB6F121-4B50-784C-986B-7A46DC780E51}">
      <dgm:prSet/>
      <dgm:spPr/>
      <dgm:t>
        <a:bodyPr/>
        <a:lstStyle/>
        <a:p>
          <a:endParaRPr lang="en-US"/>
        </a:p>
      </dgm:t>
    </dgm:pt>
    <dgm:pt modelId="{B3EE78F6-AA90-CB4C-AB8A-471ED2F2574F}">
      <dgm:prSet phldrT="[Text]"/>
      <dgm:spPr/>
      <dgm:t>
        <a:bodyPr/>
        <a:lstStyle/>
        <a:p>
          <a:r>
            <a:rPr lang="en-US" dirty="0"/>
            <a:t>Research Strategy</a:t>
          </a:r>
        </a:p>
      </dgm:t>
    </dgm:pt>
    <dgm:pt modelId="{497F0444-7FA4-5A41-B4A3-2085FF0FA2FA}" type="parTrans" cxnId="{FEDAD241-81DB-0446-8D5B-9B87B9C01813}">
      <dgm:prSet/>
      <dgm:spPr/>
      <dgm:t>
        <a:bodyPr/>
        <a:lstStyle/>
        <a:p>
          <a:endParaRPr lang="en-US"/>
        </a:p>
      </dgm:t>
    </dgm:pt>
    <dgm:pt modelId="{9D7ADD18-A05B-D542-9A5D-A9D7235A1CEE}" type="sibTrans" cxnId="{FEDAD241-81DB-0446-8D5B-9B87B9C01813}">
      <dgm:prSet/>
      <dgm:spPr/>
      <dgm:t>
        <a:bodyPr/>
        <a:lstStyle/>
        <a:p>
          <a:endParaRPr lang="en-US"/>
        </a:p>
      </dgm:t>
    </dgm:pt>
    <dgm:pt modelId="{B8A72C37-1CED-2745-B1FD-C95BD0753043}">
      <dgm:prSet/>
      <dgm:spPr/>
      <dgm:t>
        <a:bodyPr/>
        <a:lstStyle/>
        <a:p>
          <a:r>
            <a:rPr lang="en-US" dirty="0"/>
            <a:t>Significance</a:t>
          </a:r>
        </a:p>
      </dgm:t>
    </dgm:pt>
    <dgm:pt modelId="{4504CC75-30E8-B247-B598-6EC4CD1ED6D7}" type="parTrans" cxnId="{AA25107D-6BC3-B04E-8F7C-C0D5B2A23762}">
      <dgm:prSet/>
      <dgm:spPr/>
      <dgm:t>
        <a:bodyPr/>
        <a:lstStyle/>
        <a:p>
          <a:endParaRPr lang="en-US"/>
        </a:p>
      </dgm:t>
    </dgm:pt>
    <dgm:pt modelId="{9999A663-0D28-FE44-8BE1-02024A6A36C1}" type="sibTrans" cxnId="{AA25107D-6BC3-B04E-8F7C-C0D5B2A23762}">
      <dgm:prSet/>
      <dgm:spPr/>
      <dgm:t>
        <a:bodyPr/>
        <a:lstStyle/>
        <a:p>
          <a:endParaRPr lang="en-US"/>
        </a:p>
      </dgm:t>
    </dgm:pt>
    <dgm:pt modelId="{3DB94048-2A5F-C145-9668-78921282A25B}">
      <dgm:prSet/>
      <dgm:spPr/>
      <dgm:t>
        <a:bodyPr/>
        <a:lstStyle/>
        <a:p>
          <a:r>
            <a:rPr lang="en-US" dirty="0"/>
            <a:t>Innovation</a:t>
          </a:r>
        </a:p>
      </dgm:t>
    </dgm:pt>
    <dgm:pt modelId="{9D06EC15-F216-744D-9AB2-379F194F1730}" type="parTrans" cxnId="{A2F3E35F-FE22-0946-849E-2689E866579E}">
      <dgm:prSet/>
      <dgm:spPr/>
      <dgm:t>
        <a:bodyPr/>
        <a:lstStyle/>
        <a:p>
          <a:endParaRPr lang="en-US"/>
        </a:p>
      </dgm:t>
    </dgm:pt>
    <dgm:pt modelId="{B4508C80-97C8-0643-8F89-2D0E4B4E47F6}" type="sibTrans" cxnId="{A2F3E35F-FE22-0946-849E-2689E866579E}">
      <dgm:prSet/>
      <dgm:spPr/>
      <dgm:t>
        <a:bodyPr/>
        <a:lstStyle/>
        <a:p>
          <a:endParaRPr lang="en-US"/>
        </a:p>
      </dgm:t>
    </dgm:pt>
    <dgm:pt modelId="{F3EB3CE3-A5F6-D742-B3C9-FC6191E37478}">
      <dgm:prSet/>
      <dgm:spPr/>
      <dgm:t>
        <a:bodyPr/>
        <a:lstStyle/>
        <a:p>
          <a:r>
            <a:rPr lang="en-US" dirty="0"/>
            <a:t>Approach</a:t>
          </a:r>
        </a:p>
      </dgm:t>
    </dgm:pt>
    <dgm:pt modelId="{8F88E77D-D3B0-0249-ACE8-C689F36FBB80}" type="parTrans" cxnId="{0A81EFBF-B8BC-CD41-9905-3C3856B2A8F0}">
      <dgm:prSet/>
      <dgm:spPr/>
      <dgm:t>
        <a:bodyPr/>
        <a:lstStyle/>
        <a:p>
          <a:endParaRPr lang="en-US"/>
        </a:p>
      </dgm:t>
    </dgm:pt>
    <dgm:pt modelId="{ED0CEC48-37E8-4F47-A2B0-D2548BE87EA9}" type="sibTrans" cxnId="{0A81EFBF-B8BC-CD41-9905-3C3856B2A8F0}">
      <dgm:prSet/>
      <dgm:spPr/>
      <dgm:t>
        <a:bodyPr/>
        <a:lstStyle/>
        <a:p>
          <a:endParaRPr lang="en-US"/>
        </a:p>
      </dgm:t>
    </dgm:pt>
    <dgm:pt modelId="{B47BEDB0-5032-0744-BA2F-501C27BC24EA}">
      <dgm:prSet/>
      <dgm:spPr/>
      <dgm:t>
        <a:bodyPr/>
        <a:lstStyle/>
        <a:p>
          <a:r>
            <a:rPr lang="en-US" dirty="0"/>
            <a:t>Goals for Career Development</a:t>
          </a:r>
        </a:p>
      </dgm:t>
    </dgm:pt>
    <dgm:pt modelId="{2BE6C1A5-4089-C24D-8E9E-C97E2AB475BB}" type="parTrans" cxnId="{2939AC84-0827-4A41-AE7B-748CB1AA24E4}">
      <dgm:prSet/>
      <dgm:spPr/>
      <dgm:t>
        <a:bodyPr/>
        <a:lstStyle/>
        <a:p>
          <a:endParaRPr lang="en-US"/>
        </a:p>
      </dgm:t>
    </dgm:pt>
    <dgm:pt modelId="{E12BB6FD-AC3C-144A-8A21-C0F4AA202E08}" type="sibTrans" cxnId="{2939AC84-0827-4A41-AE7B-748CB1AA24E4}">
      <dgm:prSet/>
      <dgm:spPr/>
      <dgm:t>
        <a:bodyPr/>
        <a:lstStyle/>
        <a:p>
          <a:endParaRPr lang="en-US"/>
        </a:p>
      </dgm:t>
    </dgm:pt>
    <dgm:pt modelId="{1782A389-2D2B-4CF7-B2FD-D9F5A1E41566}">
      <dgm:prSet/>
      <dgm:spPr/>
      <dgm:t>
        <a:bodyPr/>
        <a:lstStyle/>
        <a:p>
          <a:r>
            <a:rPr lang="en-US" dirty="0"/>
            <a:t>Mentor Section</a:t>
          </a:r>
        </a:p>
      </dgm:t>
    </dgm:pt>
    <dgm:pt modelId="{93B26AE8-DE2E-4065-B69E-423ACABAF261}" type="parTrans" cxnId="{A72DAF0E-DDA9-48FA-9B60-718F93F7B8C4}">
      <dgm:prSet/>
      <dgm:spPr/>
      <dgm:t>
        <a:bodyPr/>
        <a:lstStyle/>
        <a:p>
          <a:endParaRPr lang="en-US"/>
        </a:p>
      </dgm:t>
    </dgm:pt>
    <dgm:pt modelId="{4EA717ED-66EB-49D1-919E-F23802C09E1D}" type="sibTrans" cxnId="{A72DAF0E-DDA9-48FA-9B60-718F93F7B8C4}">
      <dgm:prSet/>
      <dgm:spPr/>
      <dgm:t>
        <a:bodyPr/>
        <a:lstStyle/>
        <a:p>
          <a:endParaRPr lang="en-US"/>
        </a:p>
      </dgm:t>
    </dgm:pt>
    <dgm:pt modelId="{FCF922C0-4266-DC4D-9593-1F2663A878D3}" type="pres">
      <dgm:prSet presAssocID="{AD9F6C26-0C74-E943-812E-6AF943A83FD8}" presName="linear" presStyleCnt="0">
        <dgm:presLayoutVars>
          <dgm:dir/>
          <dgm:animLvl val="lvl"/>
          <dgm:resizeHandles val="exact"/>
        </dgm:presLayoutVars>
      </dgm:prSet>
      <dgm:spPr/>
    </dgm:pt>
    <dgm:pt modelId="{6E4F0784-AA57-5746-9019-5EE8523D9337}" type="pres">
      <dgm:prSet presAssocID="{12A9B294-C87E-6340-A970-C6E04DED11DB}" presName="parentLin" presStyleCnt="0"/>
      <dgm:spPr/>
    </dgm:pt>
    <dgm:pt modelId="{FAF3D0BA-7229-9F49-A68C-56D5ABC08BED}" type="pres">
      <dgm:prSet presAssocID="{12A9B294-C87E-6340-A970-C6E04DED11DB}" presName="parentLeftMargin" presStyleLbl="node1" presStyleIdx="0" presStyleCnt="5"/>
      <dgm:spPr/>
    </dgm:pt>
    <dgm:pt modelId="{149F9AAF-259C-BD47-A592-A3C39BE34B66}" type="pres">
      <dgm:prSet presAssocID="{12A9B294-C87E-6340-A970-C6E04DED11DB}" presName="parentText" presStyleLbl="node1" presStyleIdx="0" presStyleCnt="5" custScaleX="58489">
        <dgm:presLayoutVars>
          <dgm:chMax val="0"/>
          <dgm:bulletEnabled val="1"/>
        </dgm:presLayoutVars>
      </dgm:prSet>
      <dgm:spPr/>
    </dgm:pt>
    <dgm:pt modelId="{306C6E11-7345-C24A-8630-3C2C0E3A6F92}" type="pres">
      <dgm:prSet presAssocID="{12A9B294-C87E-6340-A970-C6E04DED11DB}" presName="negativeSpace" presStyleCnt="0"/>
      <dgm:spPr/>
    </dgm:pt>
    <dgm:pt modelId="{7AD8DA70-F722-494B-B31D-518162DE94BA}" type="pres">
      <dgm:prSet presAssocID="{12A9B294-C87E-6340-A970-C6E04DED11DB}" presName="childText" presStyleLbl="conFgAcc1" presStyleIdx="0" presStyleCnt="5">
        <dgm:presLayoutVars>
          <dgm:bulletEnabled val="1"/>
        </dgm:presLayoutVars>
      </dgm:prSet>
      <dgm:spPr/>
    </dgm:pt>
    <dgm:pt modelId="{CD040825-DE95-524C-B578-3C03F72ECEA8}" type="pres">
      <dgm:prSet presAssocID="{0B821A66-F8BD-0846-9444-E7D343BFB749}" presName="spaceBetweenRectangles" presStyleCnt="0"/>
      <dgm:spPr/>
    </dgm:pt>
    <dgm:pt modelId="{1A6D2AB1-96C3-9849-9AB9-C09BE063F755}" type="pres">
      <dgm:prSet presAssocID="{BDDCEE23-69C1-6946-B845-38DDE8A4CAC7}" presName="parentLin" presStyleCnt="0"/>
      <dgm:spPr/>
    </dgm:pt>
    <dgm:pt modelId="{8B0EE232-7B3A-4448-A6DD-834161C67CE5}" type="pres">
      <dgm:prSet presAssocID="{BDDCEE23-69C1-6946-B845-38DDE8A4CAC7}" presName="parentLeftMargin" presStyleLbl="node1" presStyleIdx="0" presStyleCnt="5"/>
      <dgm:spPr/>
    </dgm:pt>
    <dgm:pt modelId="{580988D1-ACAA-D848-A7C2-64ED2AD05C10}" type="pres">
      <dgm:prSet presAssocID="{BDDCEE23-69C1-6946-B845-38DDE8A4CAC7}" presName="parentText" presStyleLbl="node1" presStyleIdx="1" presStyleCnt="5" custScaleX="58489">
        <dgm:presLayoutVars>
          <dgm:chMax val="0"/>
          <dgm:bulletEnabled val="1"/>
        </dgm:presLayoutVars>
      </dgm:prSet>
      <dgm:spPr/>
    </dgm:pt>
    <dgm:pt modelId="{E4F48186-F6D5-1B40-B28F-9C9BF6A03114}" type="pres">
      <dgm:prSet presAssocID="{BDDCEE23-69C1-6946-B845-38DDE8A4CAC7}" presName="negativeSpace" presStyleCnt="0"/>
      <dgm:spPr/>
    </dgm:pt>
    <dgm:pt modelId="{8212B328-5F3F-374F-A03A-BE22F453D830}" type="pres">
      <dgm:prSet presAssocID="{BDDCEE23-69C1-6946-B845-38DDE8A4CAC7}" presName="childText" presStyleLbl="conFgAcc1" presStyleIdx="1" presStyleCnt="5">
        <dgm:presLayoutVars>
          <dgm:bulletEnabled val="1"/>
        </dgm:presLayoutVars>
      </dgm:prSet>
      <dgm:spPr/>
    </dgm:pt>
    <dgm:pt modelId="{08D4014B-18CC-8740-8863-567A05AB0AF5}" type="pres">
      <dgm:prSet presAssocID="{D694FF90-863D-834E-BA16-03BC8237D842}" presName="spaceBetweenRectangles" presStyleCnt="0"/>
      <dgm:spPr/>
    </dgm:pt>
    <dgm:pt modelId="{E6253273-4310-2C45-81A5-9E8ACBE1D12D}" type="pres">
      <dgm:prSet presAssocID="{B47BEDB0-5032-0744-BA2F-501C27BC24EA}" presName="parentLin" presStyleCnt="0"/>
      <dgm:spPr/>
    </dgm:pt>
    <dgm:pt modelId="{4709EBFA-03F4-A54D-AF34-3357B8F0E65A}" type="pres">
      <dgm:prSet presAssocID="{B47BEDB0-5032-0744-BA2F-501C27BC24EA}" presName="parentLeftMargin" presStyleLbl="node1" presStyleIdx="1" presStyleCnt="5"/>
      <dgm:spPr/>
    </dgm:pt>
    <dgm:pt modelId="{1DA38567-F5BB-EF49-8599-2CAB16B9DC7C}" type="pres">
      <dgm:prSet presAssocID="{B47BEDB0-5032-0744-BA2F-501C27BC24EA}" presName="parentText" presStyleLbl="node1" presStyleIdx="2" presStyleCnt="5" custScaleX="57775">
        <dgm:presLayoutVars>
          <dgm:chMax val="0"/>
          <dgm:bulletEnabled val="1"/>
        </dgm:presLayoutVars>
      </dgm:prSet>
      <dgm:spPr/>
    </dgm:pt>
    <dgm:pt modelId="{9D959369-5A26-DE4B-BCE9-AB2FE0CD86DA}" type="pres">
      <dgm:prSet presAssocID="{B47BEDB0-5032-0744-BA2F-501C27BC24EA}" presName="negativeSpace" presStyleCnt="0"/>
      <dgm:spPr/>
    </dgm:pt>
    <dgm:pt modelId="{C1168989-52C9-C742-812A-B84BAD6507FF}" type="pres">
      <dgm:prSet presAssocID="{B47BEDB0-5032-0744-BA2F-501C27BC24EA}" presName="childText" presStyleLbl="conFgAcc1" presStyleIdx="2" presStyleCnt="5">
        <dgm:presLayoutVars>
          <dgm:bulletEnabled val="1"/>
        </dgm:presLayoutVars>
      </dgm:prSet>
      <dgm:spPr/>
    </dgm:pt>
    <dgm:pt modelId="{2804E205-C79D-EF40-8886-0078DE72D832}" type="pres">
      <dgm:prSet presAssocID="{E12BB6FD-AC3C-144A-8A21-C0F4AA202E08}" presName="spaceBetweenRectangles" presStyleCnt="0"/>
      <dgm:spPr/>
    </dgm:pt>
    <dgm:pt modelId="{B819B307-1769-4F69-9889-C1D161797D17}" type="pres">
      <dgm:prSet presAssocID="{1782A389-2D2B-4CF7-B2FD-D9F5A1E41566}" presName="parentLin" presStyleCnt="0"/>
      <dgm:spPr/>
    </dgm:pt>
    <dgm:pt modelId="{A40C967B-E0FA-45B3-A533-B8ADD6912D06}" type="pres">
      <dgm:prSet presAssocID="{1782A389-2D2B-4CF7-B2FD-D9F5A1E41566}" presName="parentLeftMargin" presStyleLbl="node1" presStyleIdx="2" presStyleCnt="5"/>
      <dgm:spPr/>
    </dgm:pt>
    <dgm:pt modelId="{E7FAE476-CBD0-4414-BB50-63DBF8E1F40E}" type="pres">
      <dgm:prSet presAssocID="{1782A389-2D2B-4CF7-B2FD-D9F5A1E41566}" presName="parentText" presStyleLbl="node1" presStyleIdx="3" presStyleCnt="5">
        <dgm:presLayoutVars>
          <dgm:chMax val="0"/>
          <dgm:bulletEnabled val="1"/>
        </dgm:presLayoutVars>
      </dgm:prSet>
      <dgm:spPr/>
    </dgm:pt>
    <dgm:pt modelId="{2C83F965-6AAB-48C7-BFD3-C0F29EA95FC4}" type="pres">
      <dgm:prSet presAssocID="{1782A389-2D2B-4CF7-B2FD-D9F5A1E41566}" presName="negativeSpace" presStyleCnt="0"/>
      <dgm:spPr/>
    </dgm:pt>
    <dgm:pt modelId="{83C2CD1B-F21D-4340-B9A2-9149F7DE8185}" type="pres">
      <dgm:prSet presAssocID="{1782A389-2D2B-4CF7-B2FD-D9F5A1E41566}" presName="childText" presStyleLbl="conFgAcc1" presStyleIdx="3" presStyleCnt="5">
        <dgm:presLayoutVars>
          <dgm:bulletEnabled val="1"/>
        </dgm:presLayoutVars>
      </dgm:prSet>
      <dgm:spPr/>
    </dgm:pt>
    <dgm:pt modelId="{2D0CE8FE-A735-43D8-8306-4CA647193C1D}" type="pres">
      <dgm:prSet presAssocID="{4EA717ED-66EB-49D1-919E-F23802C09E1D}" presName="spaceBetweenRectangles" presStyleCnt="0"/>
      <dgm:spPr/>
    </dgm:pt>
    <dgm:pt modelId="{F3F1DE2D-CBB3-4A44-BFD9-B23B98E79AA5}" type="pres">
      <dgm:prSet presAssocID="{B3EE78F6-AA90-CB4C-AB8A-471ED2F2574F}" presName="parentLin" presStyleCnt="0"/>
      <dgm:spPr/>
    </dgm:pt>
    <dgm:pt modelId="{81F18ED2-6C46-D740-910D-E78F39622341}" type="pres">
      <dgm:prSet presAssocID="{B3EE78F6-AA90-CB4C-AB8A-471ED2F2574F}" presName="parentLeftMargin" presStyleLbl="node1" presStyleIdx="3" presStyleCnt="5"/>
      <dgm:spPr/>
    </dgm:pt>
    <dgm:pt modelId="{7C1C2384-CCA8-2642-88F5-F0CF3D56246D}" type="pres">
      <dgm:prSet presAssocID="{B3EE78F6-AA90-CB4C-AB8A-471ED2F2574F}" presName="parentText" presStyleLbl="node1" presStyleIdx="4" presStyleCnt="5" custScaleX="58489">
        <dgm:presLayoutVars>
          <dgm:chMax val="0"/>
          <dgm:bulletEnabled val="1"/>
        </dgm:presLayoutVars>
      </dgm:prSet>
      <dgm:spPr/>
    </dgm:pt>
    <dgm:pt modelId="{29F0195B-0F0E-FA45-B0A7-7D8C88820B6B}" type="pres">
      <dgm:prSet presAssocID="{B3EE78F6-AA90-CB4C-AB8A-471ED2F2574F}" presName="negativeSpace" presStyleCnt="0"/>
      <dgm:spPr/>
    </dgm:pt>
    <dgm:pt modelId="{B73B91C4-9587-0046-8AD4-416320F2B240}" type="pres">
      <dgm:prSet presAssocID="{B3EE78F6-AA90-CB4C-AB8A-471ED2F2574F}" presName="childText" presStyleLbl="conFgAcc1" presStyleIdx="4" presStyleCnt="5">
        <dgm:presLayoutVars>
          <dgm:bulletEnabled val="1"/>
        </dgm:presLayoutVars>
      </dgm:prSet>
      <dgm:spPr/>
    </dgm:pt>
  </dgm:ptLst>
  <dgm:cxnLst>
    <dgm:cxn modelId="{A72DAF0E-DDA9-48FA-9B60-718F93F7B8C4}" srcId="{AD9F6C26-0C74-E943-812E-6AF943A83FD8}" destId="{1782A389-2D2B-4CF7-B2FD-D9F5A1E41566}" srcOrd="3" destOrd="0" parTransId="{93B26AE8-DE2E-4065-B69E-423ACABAF261}" sibTransId="{4EA717ED-66EB-49D1-919E-F23802C09E1D}"/>
    <dgm:cxn modelId="{79E91320-16E3-4F49-B0A4-8554C01B1155}" type="presOf" srcId="{B47BEDB0-5032-0744-BA2F-501C27BC24EA}" destId="{4709EBFA-03F4-A54D-AF34-3357B8F0E65A}" srcOrd="0" destOrd="0" presId="urn:microsoft.com/office/officeart/2005/8/layout/list1"/>
    <dgm:cxn modelId="{2BB6F121-4B50-784C-986B-7A46DC780E51}" srcId="{AD9F6C26-0C74-E943-812E-6AF943A83FD8}" destId="{BDDCEE23-69C1-6946-B845-38DDE8A4CAC7}" srcOrd="1" destOrd="0" parTransId="{D3BAE944-CA54-354E-A083-5C12EAC07255}" sibTransId="{D694FF90-863D-834E-BA16-03BC8237D842}"/>
    <dgm:cxn modelId="{BFB55E24-A505-4F1F-BA57-27D35FC8B77D}" type="presOf" srcId="{1782A389-2D2B-4CF7-B2FD-D9F5A1E41566}" destId="{A40C967B-E0FA-45B3-A533-B8ADD6912D06}" srcOrd="0" destOrd="0" presId="urn:microsoft.com/office/officeart/2005/8/layout/list1"/>
    <dgm:cxn modelId="{32F2B728-98A3-0F4A-910D-63E3DEB523C5}" type="presOf" srcId="{F3EB3CE3-A5F6-D742-B3C9-FC6191E37478}" destId="{B73B91C4-9587-0046-8AD4-416320F2B240}" srcOrd="0" destOrd="2" presId="urn:microsoft.com/office/officeart/2005/8/layout/list1"/>
    <dgm:cxn modelId="{CD920837-609C-42F0-90D0-0A52D2E515EC}" type="presOf" srcId="{1782A389-2D2B-4CF7-B2FD-D9F5A1E41566}" destId="{E7FAE476-CBD0-4414-BB50-63DBF8E1F40E}" srcOrd="1" destOrd="0" presId="urn:microsoft.com/office/officeart/2005/8/layout/list1"/>
    <dgm:cxn modelId="{C22FC83B-B673-9D42-976B-6ED08AE249C9}" type="presOf" srcId="{3DB94048-2A5F-C145-9668-78921282A25B}" destId="{B73B91C4-9587-0046-8AD4-416320F2B240}" srcOrd="0" destOrd="1" presId="urn:microsoft.com/office/officeart/2005/8/layout/list1"/>
    <dgm:cxn modelId="{FEDAD241-81DB-0446-8D5B-9B87B9C01813}" srcId="{AD9F6C26-0C74-E943-812E-6AF943A83FD8}" destId="{B3EE78F6-AA90-CB4C-AB8A-471ED2F2574F}" srcOrd="4" destOrd="0" parTransId="{497F0444-7FA4-5A41-B4A3-2085FF0FA2FA}" sibTransId="{9D7ADD18-A05B-D542-9A5D-A9D7235A1CEE}"/>
    <dgm:cxn modelId="{A2F3E35F-FE22-0946-849E-2689E866579E}" srcId="{B3EE78F6-AA90-CB4C-AB8A-471ED2F2574F}" destId="{3DB94048-2A5F-C145-9668-78921282A25B}" srcOrd="1" destOrd="0" parTransId="{9D06EC15-F216-744D-9AB2-379F194F1730}" sibTransId="{B4508C80-97C8-0643-8F89-2D0E4B4E47F6}"/>
    <dgm:cxn modelId="{3B082A61-BE69-EB4C-9A51-AA9575224B64}" type="presOf" srcId="{12A9B294-C87E-6340-A970-C6E04DED11DB}" destId="{FAF3D0BA-7229-9F49-A68C-56D5ABC08BED}" srcOrd="0" destOrd="0" presId="urn:microsoft.com/office/officeart/2005/8/layout/list1"/>
    <dgm:cxn modelId="{795D7B73-BB85-AC49-A7EA-DBFB47C52BFC}" type="presOf" srcId="{B8A72C37-1CED-2745-B1FD-C95BD0753043}" destId="{B73B91C4-9587-0046-8AD4-416320F2B240}" srcOrd="0" destOrd="0" presId="urn:microsoft.com/office/officeart/2005/8/layout/list1"/>
    <dgm:cxn modelId="{6052F273-F04A-3C4C-BED1-22FA10D85F58}" type="presOf" srcId="{B3EE78F6-AA90-CB4C-AB8A-471ED2F2574F}" destId="{81F18ED2-6C46-D740-910D-E78F39622341}" srcOrd="0" destOrd="0" presId="urn:microsoft.com/office/officeart/2005/8/layout/list1"/>
    <dgm:cxn modelId="{780A8874-A44C-1141-B0E8-A63C877BE50B}" type="presOf" srcId="{BDDCEE23-69C1-6946-B845-38DDE8A4CAC7}" destId="{580988D1-ACAA-D848-A7C2-64ED2AD05C10}" srcOrd="1" destOrd="0" presId="urn:microsoft.com/office/officeart/2005/8/layout/list1"/>
    <dgm:cxn modelId="{AA25107D-6BC3-B04E-8F7C-C0D5B2A23762}" srcId="{B3EE78F6-AA90-CB4C-AB8A-471ED2F2574F}" destId="{B8A72C37-1CED-2745-B1FD-C95BD0753043}" srcOrd="0" destOrd="0" parTransId="{4504CC75-30E8-B247-B598-6EC4CD1ED6D7}" sibTransId="{9999A663-0D28-FE44-8BE1-02024A6A36C1}"/>
    <dgm:cxn modelId="{2939AC84-0827-4A41-AE7B-748CB1AA24E4}" srcId="{AD9F6C26-0C74-E943-812E-6AF943A83FD8}" destId="{B47BEDB0-5032-0744-BA2F-501C27BC24EA}" srcOrd="2" destOrd="0" parTransId="{2BE6C1A5-4089-C24D-8E9E-C97E2AB475BB}" sibTransId="{E12BB6FD-AC3C-144A-8A21-C0F4AA202E08}"/>
    <dgm:cxn modelId="{77F13693-2460-1440-BA34-0AF7731C6C92}" type="presOf" srcId="{12A9B294-C87E-6340-A970-C6E04DED11DB}" destId="{149F9AAF-259C-BD47-A592-A3C39BE34B66}" srcOrd="1" destOrd="0" presId="urn:microsoft.com/office/officeart/2005/8/layout/list1"/>
    <dgm:cxn modelId="{0A81EFBF-B8BC-CD41-9905-3C3856B2A8F0}" srcId="{B3EE78F6-AA90-CB4C-AB8A-471ED2F2574F}" destId="{F3EB3CE3-A5F6-D742-B3C9-FC6191E37478}" srcOrd="2" destOrd="0" parTransId="{8F88E77D-D3B0-0249-ACE8-C689F36FBB80}" sibTransId="{ED0CEC48-37E8-4F47-A2B0-D2548BE87EA9}"/>
    <dgm:cxn modelId="{9EB3E6E4-B2DD-5E4A-ADB8-DF8381AD5EAA}" type="presOf" srcId="{AD9F6C26-0C74-E943-812E-6AF943A83FD8}" destId="{FCF922C0-4266-DC4D-9593-1F2663A878D3}" srcOrd="0" destOrd="0" presId="urn:microsoft.com/office/officeart/2005/8/layout/list1"/>
    <dgm:cxn modelId="{8573CCE6-E61D-1E4F-9CD1-7BC792F479F8}" type="presOf" srcId="{B3EE78F6-AA90-CB4C-AB8A-471ED2F2574F}" destId="{7C1C2384-CCA8-2642-88F5-F0CF3D56246D}" srcOrd="1" destOrd="0" presId="urn:microsoft.com/office/officeart/2005/8/layout/list1"/>
    <dgm:cxn modelId="{9316E8E7-3192-CD43-983E-98325FA73E2B}" srcId="{AD9F6C26-0C74-E943-812E-6AF943A83FD8}" destId="{12A9B294-C87E-6340-A970-C6E04DED11DB}" srcOrd="0" destOrd="0" parTransId="{F10C2309-F210-2F46-8B6D-BCEB6E53D57D}" sibTransId="{0B821A66-F8BD-0846-9444-E7D343BFB749}"/>
    <dgm:cxn modelId="{02DDAEEC-67DB-4B4B-998C-D7C9F207B6D3}" type="presOf" srcId="{BDDCEE23-69C1-6946-B845-38DDE8A4CAC7}" destId="{8B0EE232-7B3A-4448-A6DD-834161C67CE5}" srcOrd="0" destOrd="0" presId="urn:microsoft.com/office/officeart/2005/8/layout/list1"/>
    <dgm:cxn modelId="{2A8536FD-C142-DD4D-B137-8022DB664B00}" type="presOf" srcId="{B47BEDB0-5032-0744-BA2F-501C27BC24EA}" destId="{1DA38567-F5BB-EF49-8599-2CAB16B9DC7C}" srcOrd="1" destOrd="0" presId="urn:microsoft.com/office/officeart/2005/8/layout/list1"/>
    <dgm:cxn modelId="{A7CE1ED6-E37B-494D-A510-AC717B3DC168}" type="presParOf" srcId="{FCF922C0-4266-DC4D-9593-1F2663A878D3}" destId="{6E4F0784-AA57-5746-9019-5EE8523D9337}" srcOrd="0" destOrd="0" presId="urn:microsoft.com/office/officeart/2005/8/layout/list1"/>
    <dgm:cxn modelId="{61FA4AAC-8F45-A44E-8D4E-A08580711808}" type="presParOf" srcId="{6E4F0784-AA57-5746-9019-5EE8523D9337}" destId="{FAF3D0BA-7229-9F49-A68C-56D5ABC08BED}" srcOrd="0" destOrd="0" presId="urn:microsoft.com/office/officeart/2005/8/layout/list1"/>
    <dgm:cxn modelId="{9E6C34D5-729F-D540-B69E-8ABE482C5310}" type="presParOf" srcId="{6E4F0784-AA57-5746-9019-5EE8523D9337}" destId="{149F9AAF-259C-BD47-A592-A3C39BE34B66}" srcOrd="1" destOrd="0" presId="urn:microsoft.com/office/officeart/2005/8/layout/list1"/>
    <dgm:cxn modelId="{3E1C900D-1776-0C41-A99D-6E3F925074DD}" type="presParOf" srcId="{FCF922C0-4266-DC4D-9593-1F2663A878D3}" destId="{306C6E11-7345-C24A-8630-3C2C0E3A6F92}" srcOrd="1" destOrd="0" presId="urn:microsoft.com/office/officeart/2005/8/layout/list1"/>
    <dgm:cxn modelId="{099638BE-76FB-5247-B403-DE4C45FFEEEB}" type="presParOf" srcId="{FCF922C0-4266-DC4D-9593-1F2663A878D3}" destId="{7AD8DA70-F722-494B-B31D-518162DE94BA}" srcOrd="2" destOrd="0" presId="urn:microsoft.com/office/officeart/2005/8/layout/list1"/>
    <dgm:cxn modelId="{9712460D-829D-3C4B-B11C-93588618AE2D}" type="presParOf" srcId="{FCF922C0-4266-DC4D-9593-1F2663A878D3}" destId="{CD040825-DE95-524C-B578-3C03F72ECEA8}" srcOrd="3" destOrd="0" presId="urn:microsoft.com/office/officeart/2005/8/layout/list1"/>
    <dgm:cxn modelId="{6B098CCB-F6F8-C741-9738-E123519A570E}" type="presParOf" srcId="{FCF922C0-4266-DC4D-9593-1F2663A878D3}" destId="{1A6D2AB1-96C3-9849-9AB9-C09BE063F755}" srcOrd="4" destOrd="0" presId="urn:microsoft.com/office/officeart/2005/8/layout/list1"/>
    <dgm:cxn modelId="{61B2B314-AF43-9C49-8146-6F4131DAF267}" type="presParOf" srcId="{1A6D2AB1-96C3-9849-9AB9-C09BE063F755}" destId="{8B0EE232-7B3A-4448-A6DD-834161C67CE5}" srcOrd="0" destOrd="0" presId="urn:microsoft.com/office/officeart/2005/8/layout/list1"/>
    <dgm:cxn modelId="{2DF212ED-FE5F-FC4B-8F7B-B8E41632D088}" type="presParOf" srcId="{1A6D2AB1-96C3-9849-9AB9-C09BE063F755}" destId="{580988D1-ACAA-D848-A7C2-64ED2AD05C10}" srcOrd="1" destOrd="0" presId="urn:microsoft.com/office/officeart/2005/8/layout/list1"/>
    <dgm:cxn modelId="{F5F0BBCD-DF14-8349-8F0C-D013C2277F30}" type="presParOf" srcId="{FCF922C0-4266-DC4D-9593-1F2663A878D3}" destId="{E4F48186-F6D5-1B40-B28F-9C9BF6A03114}" srcOrd="5" destOrd="0" presId="urn:microsoft.com/office/officeart/2005/8/layout/list1"/>
    <dgm:cxn modelId="{9FC38E18-22AF-F848-A2BF-008B9006834C}" type="presParOf" srcId="{FCF922C0-4266-DC4D-9593-1F2663A878D3}" destId="{8212B328-5F3F-374F-A03A-BE22F453D830}" srcOrd="6" destOrd="0" presId="urn:microsoft.com/office/officeart/2005/8/layout/list1"/>
    <dgm:cxn modelId="{3B0B65F4-0C43-7247-92C5-478419201BF3}" type="presParOf" srcId="{FCF922C0-4266-DC4D-9593-1F2663A878D3}" destId="{08D4014B-18CC-8740-8863-567A05AB0AF5}" srcOrd="7" destOrd="0" presId="urn:microsoft.com/office/officeart/2005/8/layout/list1"/>
    <dgm:cxn modelId="{2E27BC57-9861-7740-AE27-64CE0A2FDED0}" type="presParOf" srcId="{FCF922C0-4266-DC4D-9593-1F2663A878D3}" destId="{E6253273-4310-2C45-81A5-9E8ACBE1D12D}" srcOrd="8" destOrd="0" presId="urn:microsoft.com/office/officeart/2005/8/layout/list1"/>
    <dgm:cxn modelId="{DF13337D-5BC2-3F45-B059-F10F8A127282}" type="presParOf" srcId="{E6253273-4310-2C45-81A5-9E8ACBE1D12D}" destId="{4709EBFA-03F4-A54D-AF34-3357B8F0E65A}" srcOrd="0" destOrd="0" presId="urn:microsoft.com/office/officeart/2005/8/layout/list1"/>
    <dgm:cxn modelId="{A78F21BA-D71D-EE40-834D-98724C78801D}" type="presParOf" srcId="{E6253273-4310-2C45-81A5-9E8ACBE1D12D}" destId="{1DA38567-F5BB-EF49-8599-2CAB16B9DC7C}" srcOrd="1" destOrd="0" presId="urn:microsoft.com/office/officeart/2005/8/layout/list1"/>
    <dgm:cxn modelId="{0922BEF7-AE7F-1341-A8F1-B84740A08785}" type="presParOf" srcId="{FCF922C0-4266-DC4D-9593-1F2663A878D3}" destId="{9D959369-5A26-DE4B-BCE9-AB2FE0CD86DA}" srcOrd="9" destOrd="0" presId="urn:microsoft.com/office/officeart/2005/8/layout/list1"/>
    <dgm:cxn modelId="{C768A690-0AD5-1940-803C-F297CCAC0283}" type="presParOf" srcId="{FCF922C0-4266-DC4D-9593-1F2663A878D3}" destId="{C1168989-52C9-C742-812A-B84BAD6507FF}" srcOrd="10" destOrd="0" presId="urn:microsoft.com/office/officeart/2005/8/layout/list1"/>
    <dgm:cxn modelId="{31C63174-9D03-234B-B32A-3E09F24A837E}" type="presParOf" srcId="{FCF922C0-4266-DC4D-9593-1F2663A878D3}" destId="{2804E205-C79D-EF40-8886-0078DE72D832}" srcOrd="11" destOrd="0" presId="urn:microsoft.com/office/officeart/2005/8/layout/list1"/>
    <dgm:cxn modelId="{53131BEF-5304-485C-925C-C31DED8CD614}" type="presParOf" srcId="{FCF922C0-4266-DC4D-9593-1F2663A878D3}" destId="{B819B307-1769-4F69-9889-C1D161797D17}" srcOrd="12" destOrd="0" presId="urn:microsoft.com/office/officeart/2005/8/layout/list1"/>
    <dgm:cxn modelId="{4D9FF886-0092-40D5-BCA2-BBA1CDEB6B3A}" type="presParOf" srcId="{B819B307-1769-4F69-9889-C1D161797D17}" destId="{A40C967B-E0FA-45B3-A533-B8ADD6912D06}" srcOrd="0" destOrd="0" presId="urn:microsoft.com/office/officeart/2005/8/layout/list1"/>
    <dgm:cxn modelId="{917C4A6E-6EB2-42D0-B405-B0D731024159}" type="presParOf" srcId="{B819B307-1769-4F69-9889-C1D161797D17}" destId="{E7FAE476-CBD0-4414-BB50-63DBF8E1F40E}" srcOrd="1" destOrd="0" presId="urn:microsoft.com/office/officeart/2005/8/layout/list1"/>
    <dgm:cxn modelId="{C5FD0EE4-29E7-479D-ACB6-EAE859D8C498}" type="presParOf" srcId="{FCF922C0-4266-DC4D-9593-1F2663A878D3}" destId="{2C83F965-6AAB-48C7-BFD3-C0F29EA95FC4}" srcOrd="13" destOrd="0" presId="urn:microsoft.com/office/officeart/2005/8/layout/list1"/>
    <dgm:cxn modelId="{DA0EB936-1C6A-4924-BE5B-2FB571D1A442}" type="presParOf" srcId="{FCF922C0-4266-DC4D-9593-1F2663A878D3}" destId="{83C2CD1B-F21D-4340-B9A2-9149F7DE8185}" srcOrd="14" destOrd="0" presId="urn:microsoft.com/office/officeart/2005/8/layout/list1"/>
    <dgm:cxn modelId="{BEF41932-B42C-40A9-B476-85F3FC06BE79}" type="presParOf" srcId="{FCF922C0-4266-DC4D-9593-1F2663A878D3}" destId="{2D0CE8FE-A735-43D8-8306-4CA647193C1D}" srcOrd="15" destOrd="0" presId="urn:microsoft.com/office/officeart/2005/8/layout/list1"/>
    <dgm:cxn modelId="{2D2C5D65-3EBB-DA46-9BFD-D50D757959D1}" type="presParOf" srcId="{FCF922C0-4266-DC4D-9593-1F2663A878D3}" destId="{F3F1DE2D-CBB3-4A44-BFD9-B23B98E79AA5}" srcOrd="16" destOrd="0" presId="urn:microsoft.com/office/officeart/2005/8/layout/list1"/>
    <dgm:cxn modelId="{E7F4537D-6900-794F-9888-70781C75F6A3}" type="presParOf" srcId="{F3F1DE2D-CBB3-4A44-BFD9-B23B98E79AA5}" destId="{81F18ED2-6C46-D740-910D-E78F39622341}" srcOrd="0" destOrd="0" presId="urn:microsoft.com/office/officeart/2005/8/layout/list1"/>
    <dgm:cxn modelId="{49D421B8-188F-9042-A418-338034303DED}" type="presParOf" srcId="{F3F1DE2D-CBB3-4A44-BFD9-B23B98E79AA5}" destId="{7C1C2384-CCA8-2642-88F5-F0CF3D56246D}" srcOrd="1" destOrd="0" presId="urn:microsoft.com/office/officeart/2005/8/layout/list1"/>
    <dgm:cxn modelId="{5EBD29B2-2308-2543-95BD-C321D1B42929}" type="presParOf" srcId="{FCF922C0-4266-DC4D-9593-1F2663A878D3}" destId="{29F0195B-0F0E-FA45-B0A7-7D8C88820B6B}" srcOrd="17" destOrd="0" presId="urn:microsoft.com/office/officeart/2005/8/layout/list1"/>
    <dgm:cxn modelId="{AB923B1F-1D15-4F4A-BBF3-183B29611F65}" type="presParOf" srcId="{FCF922C0-4266-DC4D-9593-1F2663A878D3}" destId="{B73B91C4-9587-0046-8AD4-416320F2B24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9F6C26-0C74-E943-812E-6AF943A83FD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12A9B294-C87E-6340-A970-C6E04DED11DB}">
      <dgm:prSet phldrT="[Text]"/>
      <dgm:spPr/>
      <dgm:t>
        <a:bodyPr/>
        <a:lstStyle/>
        <a:p>
          <a:r>
            <a:rPr lang="en-US" dirty="0"/>
            <a:t>Specific Aims</a:t>
          </a:r>
        </a:p>
      </dgm:t>
    </dgm:pt>
    <dgm:pt modelId="{F10C2309-F210-2F46-8B6D-BCEB6E53D57D}" type="parTrans" cxnId="{9316E8E7-3192-CD43-983E-98325FA73E2B}">
      <dgm:prSet/>
      <dgm:spPr/>
      <dgm:t>
        <a:bodyPr/>
        <a:lstStyle/>
        <a:p>
          <a:endParaRPr lang="en-US"/>
        </a:p>
      </dgm:t>
    </dgm:pt>
    <dgm:pt modelId="{0B821A66-F8BD-0846-9444-E7D343BFB749}" type="sibTrans" cxnId="{9316E8E7-3192-CD43-983E-98325FA73E2B}">
      <dgm:prSet/>
      <dgm:spPr/>
      <dgm:t>
        <a:bodyPr/>
        <a:lstStyle/>
        <a:p>
          <a:endParaRPr lang="en-US"/>
        </a:p>
      </dgm:t>
    </dgm:pt>
    <dgm:pt modelId="{BDDCEE23-69C1-6946-B845-38DDE8A4CAC7}">
      <dgm:prSet phldrT="[Text]"/>
      <dgm:spPr>
        <a:solidFill>
          <a:schemeClr val="accent1">
            <a:lumMod val="20000"/>
            <a:lumOff val="80000"/>
          </a:schemeClr>
        </a:solidFill>
      </dgm:spPr>
      <dgm:t>
        <a:bodyPr/>
        <a:lstStyle/>
        <a:p>
          <a:r>
            <a:rPr lang="en-US" dirty="0"/>
            <a:t>Candidate Section</a:t>
          </a:r>
        </a:p>
      </dgm:t>
    </dgm:pt>
    <dgm:pt modelId="{D3BAE944-CA54-354E-A083-5C12EAC07255}" type="parTrans" cxnId="{2BB6F121-4B50-784C-986B-7A46DC780E51}">
      <dgm:prSet/>
      <dgm:spPr/>
      <dgm:t>
        <a:bodyPr/>
        <a:lstStyle/>
        <a:p>
          <a:endParaRPr lang="en-US"/>
        </a:p>
      </dgm:t>
    </dgm:pt>
    <dgm:pt modelId="{D694FF90-863D-834E-BA16-03BC8237D842}" type="sibTrans" cxnId="{2BB6F121-4B50-784C-986B-7A46DC780E51}">
      <dgm:prSet/>
      <dgm:spPr/>
      <dgm:t>
        <a:bodyPr/>
        <a:lstStyle/>
        <a:p>
          <a:endParaRPr lang="en-US"/>
        </a:p>
      </dgm:t>
    </dgm:pt>
    <dgm:pt modelId="{B3EE78F6-AA90-CB4C-AB8A-471ED2F2574F}">
      <dgm:prSet phldrT="[Text]"/>
      <dgm:spPr>
        <a:solidFill>
          <a:schemeClr val="accent1">
            <a:lumMod val="20000"/>
            <a:lumOff val="80000"/>
          </a:schemeClr>
        </a:solidFill>
      </dgm:spPr>
      <dgm:t>
        <a:bodyPr/>
        <a:lstStyle/>
        <a:p>
          <a:r>
            <a:rPr lang="en-US" dirty="0"/>
            <a:t>Research Strategy</a:t>
          </a:r>
        </a:p>
      </dgm:t>
    </dgm:pt>
    <dgm:pt modelId="{497F0444-7FA4-5A41-B4A3-2085FF0FA2FA}" type="parTrans" cxnId="{FEDAD241-81DB-0446-8D5B-9B87B9C01813}">
      <dgm:prSet/>
      <dgm:spPr/>
      <dgm:t>
        <a:bodyPr/>
        <a:lstStyle/>
        <a:p>
          <a:endParaRPr lang="en-US"/>
        </a:p>
      </dgm:t>
    </dgm:pt>
    <dgm:pt modelId="{9D7ADD18-A05B-D542-9A5D-A9D7235A1CEE}" type="sibTrans" cxnId="{FEDAD241-81DB-0446-8D5B-9B87B9C01813}">
      <dgm:prSet/>
      <dgm:spPr/>
      <dgm:t>
        <a:bodyPr/>
        <a:lstStyle/>
        <a:p>
          <a:endParaRPr lang="en-US"/>
        </a:p>
      </dgm:t>
    </dgm:pt>
    <dgm:pt modelId="{B8A72C37-1CED-2745-B1FD-C95BD0753043}">
      <dgm:prSet/>
      <dgm:spPr/>
      <dgm:t>
        <a:bodyPr/>
        <a:lstStyle/>
        <a:p>
          <a:r>
            <a:rPr lang="en-US" dirty="0"/>
            <a:t>Significance</a:t>
          </a:r>
        </a:p>
      </dgm:t>
    </dgm:pt>
    <dgm:pt modelId="{4504CC75-30E8-B247-B598-6EC4CD1ED6D7}" type="parTrans" cxnId="{AA25107D-6BC3-B04E-8F7C-C0D5B2A23762}">
      <dgm:prSet/>
      <dgm:spPr/>
      <dgm:t>
        <a:bodyPr/>
        <a:lstStyle/>
        <a:p>
          <a:endParaRPr lang="en-US"/>
        </a:p>
      </dgm:t>
    </dgm:pt>
    <dgm:pt modelId="{9999A663-0D28-FE44-8BE1-02024A6A36C1}" type="sibTrans" cxnId="{AA25107D-6BC3-B04E-8F7C-C0D5B2A23762}">
      <dgm:prSet/>
      <dgm:spPr/>
      <dgm:t>
        <a:bodyPr/>
        <a:lstStyle/>
        <a:p>
          <a:endParaRPr lang="en-US"/>
        </a:p>
      </dgm:t>
    </dgm:pt>
    <dgm:pt modelId="{3DB94048-2A5F-C145-9668-78921282A25B}">
      <dgm:prSet/>
      <dgm:spPr/>
      <dgm:t>
        <a:bodyPr/>
        <a:lstStyle/>
        <a:p>
          <a:r>
            <a:rPr lang="en-US" dirty="0"/>
            <a:t>Innovation</a:t>
          </a:r>
        </a:p>
      </dgm:t>
    </dgm:pt>
    <dgm:pt modelId="{9D06EC15-F216-744D-9AB2-379F194F1730}" type="parTrans" cxnId="{A2F3E35F-FE22-0946-849E-2689E866579E}">
      <dgm:prSet/>
      <dgm:spPr/>
      <dgm:t>
        <a:bodyPr/>
        <a:lstStyle/>
        <a:p>
          <a:endParaRPr lang="en-US"/>
        </a:p>
      </dgm:t>
    </dgm:pt>
    <dgm:pt modelId="{B4508C80-97C8-0643-8F89-2D0E4B4E47F6}" type="sibTrans" cxnId="{A2F3E35F-FE22-0946-849E-2689E866579E}">
      <dgm:prSet/>
      <dgm:spPr/>
      <dgm:t>
        <a:bodyPr/>
        <a:lstStyle/>
        <a:p>
          <a:endParaRPr lang="en-US"/>
        </a:p>
      </dgm:t>
    </dgm:pt>
    <dgm:pt modelId="{F3EB3CE3-A5F6-D742-B3C9-FC6191E37478}">
      <dgm:prSet/>
      <dgm:spPr/>
      <dgm:t>
        <a:bodyPr/>
        <a:lstStyle/>
        <a:p>
          <a:r>
            <a:rPr lang="en-US" dirty="0"/>
            <a:t>Approach</a:t>
          </a:r>
        </a:p>
      </dgm:t>
    </dgm:pt>
    <dgm:pt modelId="{8F88E77D-D3B0-0249-ACE8-C689F36FBB80}" type="parTrans" cxnId="{0A81EFBF-B8BC-CD41-9905-3C3856B2A8F0}">
      <dgm:prSet/>
      <dgm:spPr/>
      <dgm:t>
        <a:bodyPr/>
        <a:lstStyle/>
        <a:p>
          <a:endParaRPr lang="en-US"/>
        </a:p>
      </dgm:t>
    </dgm:pt>
    <dgm:pt modelId="{ED0CEC48-37E8-4F47-A2B0-D2548BE87EA9}" type="sibTrans" cxnId="{0A81EFBF-B8BC-CD41-9905-3C3856B2A8F0}">
      <dgm:prSet/>
      <dgm:spPr/>
      <dgm:t>
        <a:bodyPr/>
        <a:lstStyle/>
        <a:p>
          <a:endParaRPr lang="en-US"/>
        </a:p>
      </dgm:t>
    </dgm:pt>
    <dgm:pt modelId="{B47BEDB0-5032-0744-BA2F-501C27BC24EA}">
      <dgm:prSet/>
      <dgm:spPr>
        <a:solidFill>
          <a:schemeClr val="accent1">
            <a:lumMod val="20000"/>
            <a:lumOff val="80000"/>
          </a:schemeClr>
        </a:solidFill>
      </dgm:spPr>
      <dgm:t>
        <a:bodyPr/>
        <a:lstStyle/>
        <a:p>
          <a:r>
            <a:rPr lang="en-US" dirty="0"/>
            <a:t>Goals for Career Development</a:t>
          </a:r>
        </a:p>
      </dgm:t>
    </dgm:pt>
    <dgm:pt modelId="{2BE6C1A5-4089-C24D-8E9E-C97E2AB475BB}" type="parTrans" cxnId="{2939AC84-0827-4A41-AE7B-748CB1AA24E4}">
      <dgm:prSet/>
      <dgm:spPr/>
      <dgm:t>
        <a:bodyPr/>
        <a:lstStyle/>
        <a:p>
          <a:endParaRPr lang="en-US"/>
        </a:p>
      </dgm:t>
    </dgm:pt>
    <dgm:pt modelId="{E12BB6FD-AC3C-144A-8A21-C0F4AA202E08}" type="sibTrans" cxnId="{2939AC84-0827-4A41-AE7B-748CB1AA24E4}">
      <dgm:prSet/>
      <dgm:spPr/>
      <dgm:t>
        <a:bodyPr/>
        <a:lstStyle/>
        <a:p>
          <a:endParaRPr lang="en-US"/>
        </a:p>
      </dgm:t>
    </dgm:pt>
    <dgm:pt modelId="{1782A389-2D2B-4CF7-B2FD-D9F5A1E41566}">
      <dgm:prSet/>
      <dgm:spPr>
        <a:solidFill>
          <a:schemeClr val="accent1">
            <a:lumMod val="20000"/>
            <a:lumOff val="80000"/>
          </a:schemeClr>
        </a:solidFill>
      </dgm:spPr>
      <dgm:t>
        <a:bodyPr/>
        <a:lstStyle/>
        <a:p>
          <a:r>
            <a:rPr lang="en-US" dirty="0"/>
            <a:t>Mentor Section</a:t>
          </a:r>
        </a:p>
      </dgm:t>
    </dgm:pt>
    <dgm:pt modelId="{93B26AE8-DE2E-4065-B69E-423ACABAF261}" type="parTrans" cxnId="{A72DAF0E-DDA9-48FA-9B60-718F93F7B8C4}">
      <dgm:prSet/>
      <dgm:spPr/>
      <dgm:t>
        <a:bodyPr/>
        <a:lstStyle/>
        <a:p>
          <a:endParaRPr lang="en-US"/>
        </a:p>
      </dgm:t>
    </dgm:pt>
    <dgm:pt modelId="{4EA717ED-66EB-49D1-919E-F23802C09E1D}" type="sibTrans" cxnId="{A72DAF0E-DDA9-48FA-9B60-718F93F7B8C4}">
      <dgm:prSet/>
      <dgm:spPr/>
      <dgm:t>
        <a:bodyPr/>
        <a:lstStyle/>
        <a:p>
          <a:endParaRPr lang="en-US"/>
        </a:p>
      </dgm:t>
    </dgm:pt>
    <dgm:pt modelId="{FCF922C0-4266-DC4D-9593-1F2663A878D3}" type="pres">
      <dgm:prSet presAssocID="{AD9F6C26-0C74-E943-812E-6AF943A83FD8}" presName="linear" presStyleCnt="0">
        <dgm:presLayoutVars>
          <dgm:dir/>
          <dgm:animLvl val="lvl"/>
          <dgm:resizeHandles val="exact"/>
        </dgm:presLayoutVars>
      </dgm:prSet>
      <dgm:spPr/>
    </dgm:pt>
    <dgm:pt modelId="{6E4F0784-AA57-5746-9019-5EE8523D9337}" type="pres">
      <dgm:prSet presAssocID="{12A9B294-C87E-6340-A970-C6E04DED11DB}" presName="parentLin" presStyleCnt="0"/>
      <dgm:spPr/>
    </dgm:pt>
    <dgm:pt modelId="{FAF3D0BA-7229-9F49-A68C-56D5ABC08BED}" type="pres">
      <dgm:prSet presAssocID="{12A9B294-C87E-6340-A970-C6E04DED11DB}" presName="parentLeftMargin" presStyleLbl="node1" presStyleIdx="0" presStyleCnt="5"/>
      <dgm:spPr/>
    </dgm:pt>
    <dgm:pt modelId="{149F9AAF-259C-BD47-A592-A3C39BE34B66}" type="pres">
      <dgm:prSet presAssocID="{12A9B294-C87E-6340-A970-C6E04DED11DB}" presName="parentText" presStyleLbl="node1" presStyleIdx="0" presStyleCnt="5" custScaleX="58489">
        <dgm:presLayoutVars>
          <dgm:chMax val="0"/>
          <dgm:bulletEnabled val="1"/>
        </dgm:presLayoutVars>
      </dgm:prSet>
      <dgm:spPr/>
    </dgm:pt>
    <dgm:pt modelId="{306C6E11-7345-C24A-8630-3C2C0E3A6F92}" type="pres">
      <dgm:prSet presAssocID="{12A9B294-C87E-6340-A970-C6E04DED11DB}" presName="negativeSpace" presStyleCnt="0"/>
      <dgm:spPr/>
    </dgm:pt>
    <dgm:pt modelId="{7AD8DA70-F722-494B-B31D-518162DE94BA}" type="pres">
      <dgm:prSet presAssocID="{12A9B294-C87E-6340-A970-C6E04DED11DB}" presName="childText" presStyleLbl="conFgAcc1" presStyleIdx="0" presStyleCnt="5">
        <dgm:presLayoutVars>
          <dgm:bulletEnabled val="1"/>
        </dgm:presLayoutVars>
      </dgm:prSet>
      <dgm:spPr/>
    </dgm:pt>
    <dgm:pt modelId="{CD040825-DE95-524C-B578-3C03F72ECEA8}" type="pres">
      <dgm:prSet presAssocID="{0B821A66-F8BD-0846-9444-E7D343BFB749}" presName="spaceBetweenRectangles" presStyleCnt="0"/>
      <dgm:spPr/>
    </dgm:pt>
    <dgm:pt modelId="{1A6D2AB1-96C3-9849-9AB9-C09BE063F755}" type="pres">
      <dgm:prSet presAssocID="{BDDCEE23-69C1-6946-B845-38DDE8A4CAC7}" presName="parentLin" presStyleCnt="0"/>
      <dgm:spPr/>
    </dgm:pt>
    <dgm:pt modelId="{8B0EE232-7B3A-4448-A6DD-834161C67CE5}" type="pres">
      <dgm:prSet presAssocID="{BDDCEE23-69C1-6946-B845-38DDE8A4CAC7}" presName="parentLeftMargin" presStyleLbl="node1" presStyleIdx="0" presStyleCnt="5"/>
      <dgm:spPr/>
    </dgm:pt>
    <dgm:pt modelId="{580988D1-ACAA-D848-A7C2-64ED2AD05C10}" type="pres">
      <dgm:prSet presAssocID="{BDDCEE23-69C1-6946-B845-38DDE8A4CAC7}" presName="parentText" presStyleLbl="node1" presStyleIdx="1" presStyleCnt="5" custScaleX="58489">
        <dgm:presLayoutVars>
          <dgm:chMax val="0"/>
          <dgm:bulletEnabled val="1"/>
        </dgm:presLayoutVars>
      </dgm:prSet>
      <dgm:spPr/>
    </dgm:pt>
    <dgm:pt modelId="{E4F48186-F6D5-1B40-B28F-9C9BF6A03114}" type="pres">
      <dgm:prSet presAssocID="{BDDCEE23-69C1-6946-B845-38DDE8A4CAC7}" presName="negativeSpace" presStyleCnt="0"/>
      <dgm:spPr/>
    </dgm:pt>
    <dgm:pt modelId="{8212B328-5F3F-374F-A03A-BE22F453D830}" type="pres">
      <dgm:prSet presAssocID="{BDDCEE23-69C1-6946-B845-38DDE8A4CAC7}" presName="childText" presStyleLbl="conFgAcc1" presStyleIdx="1" presStyleCnt="5">
        <dgm:presLayoutVars>
          <dgm:bulletEnabled val="1"/>
        </dgm:presLayoutVars>
      </dgm:prSet>
      <dgm:spPr/>
    </dgm:pt>
    <dgm:pt modelId="{08D4014B-18CC-8740-8863-567A05AB0AF5}" type="pres">
      <dgm:prSet presAssocID="{D694FF90-863D-834E-BA16-03BC8237D842}" presName="spaceBetweenRectangles" presStyleCnt="0"/>
      <dgm:spPr/>
    </dgm:pt>
    <dgm:pt modelId="{E6253273-4310-2C45-81A5-9E8ACBE1D12D}" type="pres">
      <dgm:prSet presAssocID="{B47BEDB0-5032-0744-BA2F-501C27BC24EA}" presName="parentLin" presStyleCnt="0"/>
      <dgm:spPr/>
    </dgm:pt>
    <dgm:pt modelId="{4709EBFA-03F4-A54D-AF34-3357B8F0E65A}" type="pres">
      <dgm:prSet presAssocID="{B47BEDB0-5032-0744-BA2F-501C27BC24EA}" presName="parentLeftMargin" presStyleLbl="node1" presStyleIdx="1" presStyleCnt="5"/>
      <dgm:spPr/>
    </dgm:pt>
    <dgm:pt modelId="{1DA38567-F5BB-EF49-8599-2CAB16B9DC7C}" type="pres">
      <dgm:prSet presAssocID="{B47BEDB0-5032-0744-BA2F-501C27BC24EA}" presName="parentText" presStyleLbl="node1" presStyleIdx="2" presStyleCnt="5" custScaleX="57775">
        <dgm:presLayoutVars>
          <dgm:chMax val="0"/>
          <dgm:bulletEnabled val="1"/>
        </dgm:presLayoutVars>
      </dgm:prSet>
      <dgm:spPr/>
    </dgm:pt>
    <dgm:pt modelId="{9D959369-5A26-DE4B-BCE9-AB2FE0CD86DA}" type="pres">
      <dgm:prSet presAssocID="{B47BEDB0-5032-0744-BA2F-501C27BC24EA}" presName="negativeSpace" presStyleCnt="0"/>
      <dgm:spPr/>
    </dgm:pt>
    <dgm:pt modelId="{C1168989-52C9-C742-812A-B84BAD6507FF}" type="pres">
      <dgm:prSet presAssocID="{B47BEDB0-5032-0744-BA2F-501C27BC24EA}" presName="childText" presStyleLbl="conFgAcc1" presStyleIdx="2" presStyleCnt="5">
        <dgm:presLayoutVars>
          <dgm:bulletEnabled val="1"/>
        </dgm:presLayoutVars>
      </dgm:prSet>
      <dgm:spPr/>
    </dgm:pt>
    <dgm:pt modelId="{2804E205-C79D-EF40-8886-0078DE72D832}" type="pres">
      <dgm:prSet presAssocID="{E12BB6FD-AC3C-144A-8A21-C0F4AA202E08}" presName="spaceBetweenRectangles" presStyleCnt="0"/>
      <dgm:spPr/>
    </dgm:pt>
    <dgm:pt modelId="{B819B307-1769-4F69-9889-C1D161797D17}" type="pres">
      <dgm:prSet presAssocID="{1782A389-2D2B-4CF7-B2FD-D9F5A1E41566}" presName="parentLin" presStyleCnt="0"/>
      <dgm:spPr/>
    </dgm:pt>
    <dgm:pt modelId="{A40C967B-E0FA-45B3-A533-B8ADD6912D06}" type="pres">
      <dgm:prSet presAssocID="{1782A389-2D2B-4CF7-B2FD-D9F5A1E41566}" presName="parentLeftMargin" presStyleLbl="node1" presStyleIdx="2" presStyleCnt="5"/>
      <dgm:spPr/>
    </dgm:pt>
    <dgm:pt modelId="{E7FAE476-CBD0-4414-BB50-63DBF8E1F40E}" type="pres">
      <dgm:prSet presAssocID="{1782A389-2D2B-4CF7-B2FD-D9F5A1E41566}" presName="parentText" presStyleLbl="node1" presStyleIdx="3" presStyleCnt="5">
        <dgm:presLayoutVars>
          <dgm:chMax val="0"/>
          <dgm:bulletEnabled val="1"/>
        </dgm:presLayoutVars>
      </dgm:prSet>
      <dgm:spPr/>
    </dgm:pt>
    <dgm:pt modelId="{2C83F965-6AAB-48C7-BFD3-C0F29EA95FC4}" type="pres">
      <dgm:prSet presAssocID="{1782A389-2D2B-4CF7-B2FD-D9F5A1E41566}" presName="negativeSpace" presStyleCnt="0"/>
      <dgm:spPr/>
    </dgm:pt>
    <dgm:pt modelId="{83C2CD1B-F21D-4340-B9A2-9149F7DE8185}" type="pres">
      <dgm:prSet presAssocID="{1782A389-2D2B-4CF7-B2FD-D9F5A1E41566}" presName="childText" presStyleLbl="conFgAcc1" presStyleIdx="3" presStyleCnt="5">
        <dgm:presLayoutVars>
          <dgm:bulletEnabled val="1"/>
        </dgm:presLayoutVars>
      </dgm:prSet>
      <dgm:spPr/>
    </dgm:pt>
    <dgm:pt modelId="{2D0CE8FE-A735-43D8-8306-4CA647193C1D}" type="pres">
      <dgm:prSet presAssocID="{4EA717ED-66EB-49D1-919E-F23802C09E1D}" presName="spaceBetweenRectangles" presStyleCnt="0"/>
      <dgm:spPr/>
    </dgm:pt>
    <dgm:pt modelId="{F3F1DE2D-CBB3-4A44-BFD9-B23B98E79AA5}" type="pres">
      <dgm:prSet presAssocID="{B3EE78F6-AA90-CB4C-AB8A-471ED2F2574F}" presName="parentLin" presStyleCnt="0"/>
      <dgm:spPr/>
    </dgm:pt>
    <dgm:pt modelId="{81F18ED2-6C46-D740-910D-E78F39622341}" type="pres">
      <dgm:prSet presAssocID="{B3EE78F6-AA90-CB4C-AB8A-471ED2F2574F}" presName="parentLeftMargin" presStyleLbl="node1" presStyleIdx="3" presStyleCnt="5"/>
      <dgm:spPr/>
    </dgm:pt>
    <dgm:pt modelId="{7C1C2384-CCA8-2642-88F5-F0CF3D56246D}" type="pres">
      <dgm:prSet presAssocID="{B3EE78F6-AA90-CB4C-AB8A-471ED2F2574F}" presName="parentText" presStyleLbl="node1" presStyleIdx="4" presStyleCnt="5" custScaleX="58489">
        <dgm:presLayoutVars>
          <dgm:chMax val="0"/>
          <dgm:bulletEnabled val="1"/>
        </dgm:presLayoutVars>
      </dgm:prSet>
      <dgm:spPr/>
    </dgm:pt>
    <dgm:pt modelId="{29F0195B-0F0E-FA45-B0A7-7D8C88820B6B}" type="pres">
      <dgm:prSet presAssocID="{B3EE78F6-AA90-CB4C-AB8A-471ED2F2574F}" presName="negativeSpace" presStyleCnt="0"/>
      <dgm:spPr/>
    </dgm:pt>
    <dgm:pt modelId="{B73B91C4-9587-0046-8AD4-416320F2B240}" type="pres">
      <dgm:prSet presAssocID="{B3EE78F6-AA90-CB4C-AB8A-471ED2F2574F}" presName="childText" presStyleLbl="conFgAcc1" presStyleIdx="4" presStyleCnt="5">
        <dgm:presLayoutVars>
          <dgm:bulletEnabled val="1"/>
        </dgm:presLayoutVars>
      </dgm:prSet>
      <dgm:spPr/>
    </dgm:pt>
  </dgm:ptLst>
  <dgm:cxnLst>
    <dgm:cxn modelId="{A72DAF0E-DDA9-48FA-9B60-718F93F7B8C4}" srcId="{AD9F6C26-0C74-E943-812E-6AF943A83FD8}" destId="{1782A389-2D2B-4CF7-B2FD-D9F5A1E41566}" srcOrd="3" destOrd="0" parTransId="{93B26AE8-DE2E-4065-B69E-423ACABAF261}" sibTransId="{4EA717ED-66EB-49D1-919E-F23802C09E1D}"/>
    <dgm:cxn modelId="{79E91320-16E3-4F49-B0A4-8554C01B1155}" type="presOf" srcId="{B47BEDB0-5032-0744-BA2F-501C27BC24EA}" destId="{4709EBFA-03F4-A54D-AF34-3357B8F0E65A}" srcOrd="0" destOrd="0" presId="urn:microsoft.com/office/officeart/2005/8/layout/list1"/>
    <dgm:cxn modelId="{2BB6F121-4B50-784C-986B-7A46DC780E51}" srcId="{AD9F6C26-0C74-E943-812E-6AF943A83FD8}" destId="{BDDCEE23-69C1-6946-B845-38DDE8A4CAC7}" srcOrd="1" destOrd="0" parTransId="{D3BAE944-CA54-354E-A083-5C12EAC07255}" sibTransId="{D694FF90-863D-834E-BA16-03BC8237D842}"/>
    <dgm:cxn modelId="{BFB55E24-A505-4F1F-BA57-27D35FC8B77D}" type="presOf" srcId="{1782A389-2D2B-4CF7-B2FD-D9F5A1E41566}" destId="{A40C967B-E0FA-45B3-A533-B8ADD6912D06}" srcOrd="0" destOrd="0" presId="urn:microsoft.com/office/officeart/2005/8/layout/list1"/>
    <dgm:cxn modelId="{32F2B728-98A3-0F4A-910D-63E3DEB523C5}" type="presOf" srcId="{F3EB3CE3-A5F6-D742-B3C9-FC6191E37478}" destId="{B73B91C4-9587-0046-8AD4-416320F2B240}" srcOrd="0" destOrd="2" presId="urn:microsoft.com/office/officeart/2005/8/layout/list1"/>
    <dgm:cxn modelId="{CD920837-609C-42F0-90D0-0A52D2E515EC}" type="presOf" srcId="{1782A389-2D2B-4CF7-B2FD-D9F5A1E41566}" destId="{E7FAE476-CBD0-4414-BB50-63DBF8E1F40E}" srcOrd="1" destOrd="0" presId="urn:microsoft.com/office/officeart/2005/8/layout/list1"/>
    <dgm:cxn modelId="{C22FC83B-B673-9D42-976B-6ED08AE249C9}" type="presOf" srcId="{3DB94048-2A5F-C145-9668-78921282A25B}" destId="{B73B91C4-9587-0046-8AD4-416320F2B240}" srcOrd="0" destOrd="1" presId="urn:microsoft.com/office/officeart/2005/8/layout/list1"/>
    <dgm:cxn modelId="{FEDAD241-81DB-0446-8D5B-9B87B9C01813}" srcId="{AD9F6C26-0C74-E943-812E-6AF943A83FD8}" destId="{B3EE78F6-AA90-CB4C-AB8A-471ED2F2574F}" srcOrd="4" destOrd="0" parTransId="{497F0444-7FA4-5A41-B4A3-2085FF0FA2FA}" sibTransId="{9D7ADD18-A05B-D542-9A5D-A9D7235A1CEE}"/>
    <dgm:cxn modelId="{A2F3E35F-FE22-0946-849E-2689E866579E}" srcId="{B3EE78F6-AA90-CB4C-AB8A-471ED2F2574F}" destId="{3DB94048-2A5F-C145-9668-78921282A25B}" srcOrd="1" destOrd="0" parTransId="{9D06EC15-F216-744D-9AB2-379F194F1730}" sibTransId="{B4508C80-97C8-0643-8F89-2D0E4B4E47F6}"/>
    <dgm:cxn modelId="{3B082A61-BE69-EB4C-9A51-AA9575224B64}" type="presOf" srcId="{12A9B294-C87E-6340-A970-C6E04DED11DB}" destId="{FAF3D0BA-7229-9F49-A68C-56D5ABC08BED}" srcOrd="0" destOrd="0" presId="urn:microsoft.com/office/officeart/2005/8/layout/list1"/>
    <dgm:cxn modelId="{795D7B73-BB85-AC49-A7EA-DBFB47C52BFC}" type="presOf" srcId="{B8A72C37-1CED-2745-B1FD-C95BD0753043}" destId="{B73B91C4-9587-0046-8AD4-416320F2B240}" srcOrd="0" destOrd="0" presId="urn:microsoft.com/office/officeart/2005/8/layout/list1"/>
    <dgm:cxn modelId="{6052F273-F04A-3C4C-BED1-22FA10D85F58}" type="presOf" srcId="{B3EE78F6-AA90-CB4C-AB8A-471ED2F2574F}" destId="{81F18ED2-6C46-D740-910D-E78F39622341}" srcOrd="0" destOrd="0" presId="urn:microsoft.com/office/officeart/2005/8/layout/list1"/>
    <dgm:cxn modelId="{780A8874-A44C-1141-B0E8-A63C877BE50B}" type="presOf" srcId="{BDDCEE23-69C1-6946-B845-38DDE8A4CAC7}" destId="{580988D1-ACAA-D848-A7C2-64ED2AD05C10}" srcOrd="1" destOrd="0" presId="urn:microsoft.com/office/officeart/2005/8/layout/list1"/>
    <dgm:cxn modelId="{AA25107D-6BC3-B04E-8F7C-C0D5B2A23762}" srcId="{B3EE78F6-AA90-CB4C-AB8A-471ED2F2574F}" destId="{B8A72C37-1CED-2745-B1FD-C95BD0753043}" srcOrd="0" destOrd="0" parTransId="{4504CC75-30E8-B247-B598-6EC4CD1ED6D7}" sibTransId="{9999A663-0D28-FE44-8BE1-02024A6A36C1}"/>
    <dgm:cxn modelId="{2939AC84-0827-4A41-AE7B-748CB1AA24E4}" srcId="{AD9F6C26-0C74-E943-812E-6AF943A83FD8}" destId="{B47BEDB0-5032-0744-BA2F-501C27BC24EA}" srcOrd="2" destOrd="0" parTransId="{2BE6C1A5-4089-C24D-8E9E-C97E2AB475BB}" sibTransId="{E12BB6FD-AC3C-144A-8A21-C0F4AA202E08}"/>
    <dgm:cxn modelId="{77F13693-2460-1440-BA34-0AF7731C6C92}" type="presOf" srcId="{12A9B294-C87E-6340-A970-C6E04DED11DB}" destId="{149F9AAF-259C-BD47-A592-A3C39BE34B66}" srcOrd="1" destOrd="0" presId="urn:microsoft.com/office/officeart/2005/8/layout/list1"/>
    <dgm:cxn modelId="{0A81EFBF-B8BC-CD41-9905-3C3856B2A8F0}" srcId="{B3EE78F6-AA90-CB4C-AB8A-471ED2F2574F}" destId="{F3EB3CE3-A5F6-D742-B3C9-FC6191E37478}" srcOrd="2" destOrd="0" parTransId="{8F88E77D-D3B0-0249-ACE8-C689F36FBB80}" sibTransId="{ED0CEC48-37E8-4F47-A2B0-D2548BE87EA9}"/>
    <dgm:cxn modelId="{9EB3E6E4-B2DD-5E4A-ADB8-DF8381AD5EAA}" type="presOf" srcId="{AD9F6C26-0C74-E943-812E-6AF943A83FD8}" destId="{FCF922C0-4266-DC4D-9593-1F2663A878D3}" srcOrd="0" destOrd="0" presId="urn:microsoft.com/office/officeart/2005/8/layout/list1"/>
    <dgm:cxn modelId="{8573CCE6-E61D-1E4F-9CD1-7BC792F479F8}" type="presOf" srcId="{B3EE78F6-AA90-CB4C-AB8A-471ED2F2574F}" destId="{7C1C2384-CCA8-2642-88F5-F0CF3D56246D}" srcOrd="1" destOrd="0" presId="urn:microsoft.com/office/officeart/2005/8/layout/list1"/>
    <dgm:cxn modelId="{9316E8E7-3192-CD43-983E-98325FA73E2B}" srcId="{AD9F6C26-0C74-E943-812E-6AF943A83FD8}" destId="{12A9B294-C87E-6340-A970-C6E04DED11DB}" srcOrd="0" destOrd="0" parTransId="{F10C2309-F210-2F46-8B6D-BCEB6E53D57D}" sibTransId="{0B821A66-F8BD-0846-9444-E7D343BFB749}"/>
    <dgm:cxn modelId="{02DDAEEC-67DB-4B4B-998C-D7C9F207B6D3}" type="presOf" srcId="{BDDCEE23-69C1-6946-B845-38DDE8A4CAC7}" destId="{8B0EE232-7B3A-4448-A6DD-834161C67CE5}" srcOrd="0" destOrd="0" presId="urn:microsoft.com/office/officeart/2005/8/layout/list1"/>
    <dgm:cxn modelId="{2A8536FD-C142-DD4D-B137-8022DB664B00}" type="presOf" srcId="{B47BEDB0-5032-0744-BA2F-501C27BC24EA}" destId="{1DA38567-F5BB-EF49-8599-2CAB16B9DC7C}" srcOrd="1" destOrd="0" presId="urn:microsoft.com/office/officeart/2005/8/layout/list1"/>
    <dgm:cxn modelId="{A7CE1ED6-E37B-494D-A510-AC717B3DC168}" type="presParOf" srcId="{FCF922C0-4266-DC4D-9593-1F2663A878D3}" destId="{6E4F0784-AA57-5746-9019-5EE8523D9337}" srcOrd="0" destOrd="0" presId="urn:microsoft.com/office/officeart/2005/8/layout/list1"/>
    <dgm:cxn modelId="{61FA4AAC-8F45-A44E-8D4E-A08580711808}" type="presParOf" srcId="{6E4F0784-AA57-5746-9019-5EE8523D9337}" destId="{FAF3D0BA-7229-9F49-A68C-56D5ABC08BED}" srcOrd="0" destOrd="0" presId="urn:microsoft.com/office/officeart/2005/8/layout/list1"/>
    <dgm:cxn modelId="{9E6C34D5-729F-D540-B69E-8ABE482C5310}" type="presParOf" srcId="{6E4F0784-AA57-5746-9019-5EE8523D9337}" destId="{149F9AAF-259C-BD47-A592-A3C39BE34B66}" srcOrd="1" destOrd="0" presId="urn:microsoft.com/office/officeart/2005/8/layout/list1"/>
    <dgm:cxn modelId="{3E1C900D-1776-0C41-A99D-6E3F925074DD}" type="presParOf" srcId="{FCF922C0-4266-DC4D-9593-1F2663A878D3}" destId="{306C6E11-7345-C24A-8630-3C2C0E3A6F92}" srcOrd="1" destOrd="0" presId="urn:microsoft.com/office/officeart/2005/8/layout/list1"/>
    <dgm:cxn modelId="{099638BE-76FB-5247-B403-DE4C45FFEEEB}" type="presParOf" srcId="{FCF922C0-4266-DC4D-9593-1F2663A878D3}" destId="{7AD8DA70-F722-494B-B31D-518162DE94BA}" srcOrd="2" destOrd="0" presId="urn:microsoft.com/office/officeart/2005/8/layout/list1"/>
    <dgm:cxn modelId="{9712460D-829D-3C4B-B11C-93588618AE2D}" type="presParOf" srcId="{FCF922C0-4266-DC4D-9593-1F2663A878D3}" destId="{CD040825-DE95-524C-B578-3C03F72ECEA8}" srcOrd="3" destOrd="0" presId="urn:microsoft.com/office/officeart/2005/8/layout/list1"/>
    <dgm:cxn modelId="{6B098CCB-F6F8-C741-9738-E123519A570E}" type="presParOf" srcId="{FCF922C0-4266-DC4D-9593-1F2663A878D3}" destId="{1A6D2AB1-96C3-9849-9AB9-C09BE063F755}" srcOrd="4" destOrd="0" presId="urn:microsoft.com/office/officeart/2005/8/layout/list1"/>
    <dgm:cxn modelId="{61B2B314-AF43-9C49-8146-6F4131DAF267}" type="presParOf" srcId="{1A6D2AB1-96C3-9849-9AB9-C09BE063F755}" destId="{8B0EE232-7B3A-4448-A6DD-834161C67CE5}" srcOrd="0" destOrd="0" presId="urn:microsoft.com/office/officeart/2005/8/layout/list1"/>
    <dgm:cxn modelId="{2DF212ED-FE5F-FC4B-8F7B-B8E41632D088}" type="presParOf" srcId="{1A6D2AB1-96C3-9849-9AB9-C09BE063F755}" destId="{580988D1-ACAA-D848-A7C2-64ED2AD05C10}" srcOrd="1" destOrd="0" presId="urn:microsoft.com/office/officeart/2005/8/layout/list1"/>
    <dgm:cxn modelId="{F5F0BBCD-DF14-8349-8F0C-D013C2277F30}" type="presParOf" srcId="{FCF922C0-4266-DC4D-9593-1F2663A878D3}" destId="{E4F48186-F6D5-1B40-B28F-9C9BF6A03114}" srcOrd="5" destOrd="0" presId="urn:microsoft.com/office/officeart/2005/8/layout/list1"/>
    <dgm:cxn modelId="{9FC38E18-22AF-F848-A2BF-008B9006834C}" type="presParOf" srcId="{FCF922C0-4266-DC4D-9593-1F2663A878D3}" destId="{8212B328-5F3F-374F-A03A-BE22F453D830}" srcOrd="6" destOrd="0" presId="urn:microsoft.com/office/officeart/2005/8/layout/list1"/>
    <dgm:cxn modelId="{3B0B65F4-0C43-7247-92C5-478419201BF3}" type="presParOf" srcId="{FCF922C0-4266-DC4D-9593-1F2663A878D3}" destId="{08D4014B-18CC-8740-8863-567A05AB0AF5}" srcOrd="7" destOrd="0" presId="urn:microsoft.com/office/officeart/2005/8/layout/list1"/>
    <dgm:cxn modelId="{2E27BC57-9861-7740-AE27-64CE0A2FDED0}" type="presParOf" srcId="{FCF922C0-4266-DC4D-9593-1F2663A878D3}" destId="{E6253273-4310-2C45-81A5-9E8ACBE1D12D}" srcOrd="8" destOrd="0" presId="urn:microsoft.com/office/officeart/2005/8/layout/list1"/>
    <dgm:cxn modelId="{DF13337D-5BC2-3F45-B059-F10F8A127282}" type="presParOf" srcId="{E6253273-4310-2C45-81A5-9E8ACBE1D12D}" destId="{4709EBFA-03F4-A54D-AF34-3357B8F0E65A}" srcOrd="0" destOrd="0" presId="urn:microsoft.com/office/officeart/2005/8/layout/list1"/>
    <dgm:cxn modelId="{A78F21BA-D71D-EE40-834D-98724C78801D}" type="presParOf" srcId="{E6253273-4310-2C45-81A5-9E8ACBE1D12D}" destId="{1DA38567-F5BB-EF49-8599-2CAB16B9DC7C}" srcOrd="1" destOrd="0" presId="urn:microsoft.com/office/officeart/2005/8/layout/list1"/>
    <dgm:cxn modelId="{0922BEF7-AE7F-1341-A8F1-B84740A08785}" type="presParOf" srcId="{FCF922C0-4266-DC4D-9593-1F2663A878D3}" destId="{9D959369-5A26-DE4B-BCE9-AB2FE0CD86DA}" srcOrd="9" destOrd="0" presId="urn:microsoft.com/office/officeart/2005/8/layout/list1"/>
    <dgm:cxn modelId="{C768A690-0AD5-1940-803C-F297CCAC0283}" type="presParOf" srcId="{FCF922C0-4266-DC4D-9593-1F2663A878D3}" destId="{C1168989-52C9-C742-812A-B84BAD6507FF}" srcOrd="10" destOrd="0" presId="urn:microsoft.com/office/officeart/2005/8/layout/list1"/>
    <dgm:cxn modelId="{31C63174-9D03-234B-B32A-3E09F24A837E}" type="presParOf" srcId="{FCF922C0-4266-DC4D-9593-1F2663A878D3}" destId="{2804E205-C79D-EF40-8886-0078DE72D832}" srcOrd="11" destOrd="0" presId="urn:microsoft.com/office/officeart/2005/8/layout/list1"/>
    <dgm:cxn modelId="{53131BEF-5304-485C-925C-C31DED8CD614}" type="presParOf" srcId="{FCF922C0-4266-DC4D-9593-1F2663A878D3}" destId="{B819B307-1769-4F69-9889-C1D161797D17}" srcOrd="12" destOrd="0" presId="urn:microsoft.com/office/officeart/2005/8/layout/list1"/>
    <dgm:cxn modelId="{4D9FF886-0092-40D5-BCA2-BBA1CDEB6B3A}" type="presParOf" srcId="{B819B307-1769-4F69-9889-C1D161797D17}" destId="{A40C967B-E0FA-45B3-A533-B8ADD6912D06}" srcOrd="0" destOrd="0" presId="urn:microsoft.com/office/officeart/2005/8/layout/list1"/>
    <dgm:cxn modelId="{917C4A6E-6EB2-42D0-B405-B0D731024159}" type="presParOf" srcId="{B819B307-1769-4F69-9889-C1D161797D17}" destId="{E7FAE476-CBD0-4414-BB50-63DBF8E1F40E}" srcOrd="1" destOrd="0" presId="urn:microsoft.com/office/officeart/2005/8/layout/list1"/>
    <dgm:cxn modelId="{C5FD0EE4-29E7-479D-ACB6-EAE859D8C498}" type="presParOf" srcId="{FCF922C0-4266-DC4D-9593-1F2663A878D3}" destId="{2C83F965-6AAB-48C7-BFD3-C0F29EA95FC4}" srcOrd="13" destOrd="0" presId="urn:microsoft.com/office/officeart/2005/8/layout/list1"/>
    <dgm:cxn modelId="{DA0EB936-1C6A-4924-BE5B-2FB571D1A442}" type="presParOf" srcId="{FCF922C0-4266-DC4D-9593-1F2663A878D3}" destId="{83C2CD1B-F21D-4340-B9A2-9149F7DE8185}" srcOrd="14" destOrd="0" presId="urn:microsoft.com/office/officeart/2005/8/layout/list1"/>
    <dgm:cxn modelId="{BEF41932-B42C-40A9-B476-85F3FC06BE79}" type="presParOf" srcId="{FCF922C0-4266-DC4D-9593-1F2663A878D3}" destId="{2D0CE8FE-A735-43D8-8306-4CA647193C1D}" srcOrd="15" destOrd="0" presId="urn:microsoft.com/office/officeart/2005/8/layout/list1"/>
    <dgm:cxn modelId="{2D2C5D65-3EBB-DA46-9BFD-D50D757959D1}" type="presParOf" srcId="{FCF922C0-4266-DC4D-9593-1F2663A878D3}" destId="{F3F1DE2D-CBB3-4A44-BFD9-B23B98E79AA5}" srcOrd="16" destOrd="0" presId="urn:microsoft.com/office/officeart/2005/8/layout/list1"/>
    <dgm:cxn modelId="{E7F4537D-6900-794F-9888-70781C75F6A3}" type="presParOf" srcId="{F3F1DE2D-CBB3-4A44-BFD9-B23B98E79AA5}" destId="{81F18ED2-6C46-D740-910D-E78F39622341}" srcOrd="0" destOrd="0" presId="urn:microsoft.com/office/officeart/2005/8/layout/list1"/>
    <dgm:cxn modelId="{49D421B8-188F-9042-A418-338034303DED}" type="presParOf" srcId="{F3F1DE2D-CBB3-4A44-BFD9-B23B98E79AA5}" destId="{7C1C2384-CCA8-2642-88F5-F0CF3D56246D}" srcOrd="1" destOrd="0" presId="urn:microsoft.com/office/officeart/2005/8/layout/list1"/>
    <dgm:cxn modelId="{5EBD29B2-2308-2543-95BD-C321D1B42929}" type="presParOf" srcId="{FCF922C0-4266-DC4D-9593-1F2663A878D3}" destId="{29F0195B-0F0E-FA45-B0A7-7D8C88820B6B}" srcOrd="17" destOrd="0" presId="urn:microsoft.com/office/officeart/2005/8/layout/list1"/>
    <dgm:cxn modelId="{AB923B1F-1D15-4F4A-BBF3-183B29611F65}" type="presParOf" srcId="{FCF922C0-4266-DC4D-9593-1F2663A878D3}" destId="{B73B91C4-9587-0046-8AD4-416320F2B24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D9F6C26-0C74-E943-812E-6AF943A83FD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12A9B294-C87E-6340-A970-C6E04DED11DB}">
      <dgm:prSet phldrT="[Text]"/>
      <dgm:spPr/>
      <dgm:t>
        <a:bodyPr/>
        <a:lstStyle/>
        <a:p>
          <a:r>
            <a:rPr lang="en-US" dirty="0"/>
            <a:t>Specific Aims</a:t>
          </a:r>
        </a:p>
      </dgm:t>
    </dgm:pt>
    <dgm:pt modelId="{F10C2309-F210-2F46-8B6D-BCEB6E53D57D}" type="parTrans" cxnId="{9316E8E7-3192-CD43-983E-98325FA73E2B}">
      <dgm:prSet/>
      <dgm:spPr/>
      <dgm:t>
        <a:bodyPr/>
        <a:lstStyle/>
        <a:p>
          <a:endParaRPr lang="en-US"/>
        </a:p>
      </dgm:t>
    </dgm:pt>
    <dgm:pt modelId="{0B821A66-F8BD-0846-9444-E7D343BFB749}" type="sibTrans" cxnId="{9316E8E7-3192-CD43-983E-98325FA73E2B}">
      <dgm:prSet/>
      <dgm:spPr/>
      <dgm:t>
        <a:bodyPr/>
        <a:lstStyle/>
        <a:p>
          <a:endParaRPr lang="en-US"/>
        </a:p>
      </dgm:t>
    </dgm:pt>
    <dgm:pt modelId="{BDDCEE23-69C1-6946-B845-38DDE8A4CAC7}">
      <dgm:prSet phldrT="[Text]"/>
      <dgm:spPr>
        <a:solidFill>
          <a:schemeClr val="accent1">
            <a:lumMod val="20000"/>
            <a:lumOff val="80000"/>
          </a:schemeClr>
        </a:solidFill>
      </dgm:spPr>
      <dgm:t>
        <a:bodyPr/>
        <a:lstStyle/>
        <a:p>
          <a:r>
            <a:rPr lang="en-US" dirty="0"/>
            <a:t>Candidate Section</a:t>
          </a:r>
        </a:p>
      </dgm:t>
    </dgm:pt>
    <dgm:pt modelId="{D3BAE944-CA54-354E-A083-5C12EAC07255}" type="parTrans" cxnId="{2BB6F121-4B50-784C-986B-7A46DC780E51}">
      <dgm:prSet/>
      <dgm:spPr/>
      <dgm:t>
        <a:bodyPr/>
        <a:lstStyle/>
        <a:p>
          <a:endParaRPr lang="en-US"/>
        </a:p>
      </dgm:t>
    </dgm:pt>
    <dgm:pt modelId="{D694FF90-863D-834E-BA16-03BC8237D842}" type="sibTrans" cxnId="{2BB6F121-4B50-784C-986B-7A46DC780E51}">
      <dgm:prSet/>
      <dgm:spPr/>
      <dgm:t>
        <a:bodyPr/>
        <a:lstStyle/>
        <a:p>
          <a:endParaRPr lang="en-US"/>
        </a:p>
      </dgm:t>
    </dgm:pt>
    <dgm:pt modelId="{B3EE78F6-AA90-CB4C-AB8A-471ED2F2574F}">
      <dgm:prSet phldrT="[Text]"/>
      <dgm:spPr>
        <a:solidFill>
          <a:schemeClr val="accent1">
            <a:lumMod val="20000"/>
            <a:lumOff val="80000"/>
          </a:schemeClr>
        </a:solidFill>
      </dgm:spPr>
      <dgm:t>
        <a:bodyPr/>
        <a:lstStyle/>
        <a:p>
          <a:r>
            <a:rPr lang="en-US" dirty="0"/>
            <a:t>Research Strategy</a:t>
          </a:r>
        </a:p>
      </dgm:t>
    </dgm:pt>
    <dgm:pt modelId="{497F0444-7FA4-5A41-B4A3-2085FF0FA2FA}" type="parTrans" cxnId="{FEDAD241-81DB-0446-8D5B-9B87B9C01813}">
      <dgm:prSet/>
      <dgm:spPr/>
      <dgm:t>
        <a:bodyPr/>
        <a:lstStyle/>
        <a:p>
          <a:endParaRPr lang="en-US"/>
        </a:p>
      </dgm:t>
    </dgm:pt>
    <dgm:pt modelId="{9D7ADD18-A05B-D542-9A5D-A9D7235A1CEE}" type="sibTrans" cxnId="{FEDAD241-81DB-0446-8D5B-9B87B9C01813}">
      <dgm:prSet/>
      <dgm:spPr/>
      <dgm:t>
        <a:bodyPr/>
        <a:lstStyle/>
        <a:p>
          <a:endParaRPr lang="en-US"/>
        </a:p>
      </dgm:t>
    </dgm:pt>
    <dgm:pt modelId="{B8A72C37-1CED-2745-B1FD-C95BD0753043}">
      <dgm:prSet/>
      <dgm:spPr/>
      <dgm:t>
        <a:bodyPr/>
        <a:lstStyle/>
        <a:p>
          <a:r>
            <a:rPr lang="en-US" dirty="0"/>
            <a:t>Significance</a:t>
          </a:r>
        </a:p>
      </dgm:t>
    </dgm:pt>
    <dgm:pt modelId="{4504CC75-30E8-B247-B598-6EC4CD1ED6D7}" type="parTrans" cxnId="{AA25107D-6BC3-B04E-8F7C-C0D5B2A23762}">
      <dgm:prSet/>
      <dgm:spPr/>
      <dgm:t>
        <a:bodyPr/>
        <a:lstStyle/>
        <a:p>
          <a:endParaRPr lang="en-US"/>
        </a:p>
      </dgm:t>
    </dgm:pt>
    <dgm:pt modelId="{9999A663-0D28-FE44-8BE1-02024A6A36C1}" type="sibTrans" cxnId="{AA25107D-6BC3-B04E-8F7C-C0D5B2A23762}">
      <dgm:prSet/>
      <dgm:spPr/>
      <dgm:t>
        <a:bodyPr/>
        <a:lstStyle/>
        <a:p>
          <a:endParaRPr lang="en-US"/>
        </a:p>
      </dgm:t>
    </dgm:pt>
    <dgm:pt modelId="{3DB94048-2A5F-C145-9668-78921282A25B}">
      <dgm:prSet/>
      <dgm:spPr/>
      <dgm:t>
        <a:bodyPr/>
        <a:lstStyle/>
        <a:p>
          <a:r>
            <a:rPr lang="en-US" dirty="0"/>
            <a:t>Innovation</a:t>
          </a:r>
        </a:p>
      </dgm:t>
    </dgm:pt>
    <dgm:pt modelId="{9D06EC15-F216-744D-9AB2-379F194F1730}" type="parTrans" cxnId="{A2F3E35F-FE22-0946-849E-2689E866579E}">
      <dgm:prSet/>
      <dgm:spPr/>
      <dgm:t>
        <a:bodyPr/>
        <a:lstStyle/>
        <a:p>
          <a:endParaRPr lang="en-US"/>
        </a:p>
      </dgm:t>
    </dgm:pt>
    <dgm:pt modelId="{B4508C80-97C8-0643-8F89-2D0E4B4E47F6}" type="sibTrans" cxnId="{A2F3E35F-FE22-0946-849E-2689E866579E}">
      <dgm:prSet/>
      <dgm:spPr/>
      <dgm:t>
        <a:bodyPr/>
        <a:lstStyle/>
        <a:p>
          <a:endParaRPr lang="en-US"/>
        </a:p>
      </dgm:t>
    </dgm:pt>
    <dgm:pt modelId="{F3EB3CE3-A5F6-D742-B3C9-FC6191E37478}">
      <dgm:prSet/>
      <dgm:spPr/>
      <dgm:t>
        <a:bodyPr/>
        <a:lstStyle/>
        <a:p>
          <a:r>
            <a:rPr lang="en-US" dirty="0"/>
            <a:t>Approach</a:t>
          </a:r>
        </a:p>
      </dgm:t>
    </dgm:pt>
    <dgm:pt modelId="{8F88E77D-D3B0-0249-ACE8-C689F36FBB80}" type="parTrans" cxnId="{0A81EFBF-B8BC-CD41-9905-3C3856B2A8F0}">
      <dgm:prSet/>
      <dgm:spPr/>
      <dgm:t>
        <a:bodyPr/>
        <a:lstStyle/>
        <a:p>
          <a:endParaRPr lang="en-US"/>
        </a:p>
      </dgm:t>
    </dgm:pt>
    <dgm:pt modelId="{ED0CEC48-37E8-4F47-A2B0-D2548BE87EA9}" type="sibTrans" cxnId="{0A81EFBF-B8BC-CD41-9905-3C3856B2A8F0}">
      <dgm:prSet/>
      <dgm:spPr/>
      <dgm:t>
        <a:bodyPr/>
        <a:lstStyle/>
        <a:p>
          <a:endParaRPr lang="en-US"/>
        </a:p>
      </dgm:t>
    </dgm:pt>
    <dgm:pt modelId="{B47BEDB0-5032-0744-BA2F-501C27BC24EA}">
      <dgm:prSet/>
      <dgm:spPr>
        <a:solidFill>
          <a:schemeClr val="accent1">
            <a:lumMod val="20000"/>
            <a:lumOff val="80000"/>
          </a:schemeClr>
        </a:solidFill>
      </dgm:spPr>
      <dgm:t>
        <a:bodyPr/>
        <a:lstStyle/>
        <a:p>
          <a:r>
            <a:rPr lang="en-US" dirty="0"/>
            <a:t>Goals for Career Development</a:t>
          </a:r>
        </a:p>
      </dgm:t>
    </dgm:pt>
    <dgm:pt modelId="{2BE6C1A5-4089-C24D-8E9E-C97E2AB475BB}" type="parTrans" cxnId="{2939AC84-0827-4A41-AE7B-748CB1AA24E4}">
      <dgm:prSet/>
      <dgm:spPr/>
      <dgm:t>
        <a:bodyPr/>
        <a:lstStyle/>
        <a:p>
          <a:endParaRPr lang="en-US"/>
        </a:p>
      </dgm:t>
    </dgm:pt>
    <dgm:pt modelId="{E12BB6FD-AC3C-144A-8A21-C0F4AA202E08}" type="sibTrans" cxnId="{2939AC84-0827-4A41-AE7B-748CB1AA24E4}">
      <dgm:prSet/>
      <dgm:spPr/>
      <dgm:t>
        <a:bodyPr/>
        <a:lstStyle/>
        <a:p>
          <a:endParaRPr lang="en-US"/>
        </a:p>
      </dgm:t>
    </dgm:pt>
    <dgm:pt modelId="{1782A389-2D2B-4CF7-B2FD-D9F5A1E41566}">
      <dgm:prSet/>
      <dgm:spPr>
        <a:solidFill>
          <a:schemeClr val="accent1">
            <a:lumMod val="20000"/>
            <a:lumOff val="80000"/>
          </a:schemeClr>
        </a:solidFill>
      </dgm:spPr>
      <dgm:t>
        <a:bodyPr/>
        <a:lstStyle/>
        <a:p>
          <a:r>
            <a:rPr lang="en-US" dirty="0"/>
            <a:t>Mentor Section</a:t>
          </a:r>
        </a:p>
      </dgm:t>
    </dgm:pt>
    <dgm:pt modelId="{93B26AE8-DE2E-4065-B69E-423ACABAF261}" type="parTrans" cxnId="{A72DAF0E-DDA9-48FA-9B60-718F93F7B8C4}">
      <dgm:prSet/>
      <dgm:spPr/>
      <dgm:t>
        <a:bodyPr/>
        <a:lstStyle/>
        <a:p>
          <a:endParaRPr lang="en-US"/>
        </a:p>
      </dgm:t>
    </dgm:pt>
    <dgm:pt modelId="{4EA717ED-66EB-49D1-919E-F23802C09E1D}" type="sibTrans" cxnId="{A72DAF0E-DDA9-48FA-9B60-718F93F7B8C4}">
      <dgm:prSet/>
      <dgm:spPr/>
      <dgm:t>
        <a:bodyPr/>
        <a:lstStyle/>
        <a:p>
          <a:endParaRPr lang="en-US"/>
        </a:p>
      </dgm:t>
    </dgm:pt>
    <dgm:pt modelId="{FCF922C0-4266-DC4D-9593-1F2663A878D3}" type="pres">
      <dgm:prSet presAssocID="{AD9F6C26-0C74-E943-812E-6AF943A83FD8}" presName="linear" presStyleCnt="0">
        <dgm:presLayoutVars>
          <dgm:dir/>
          <dgm:animLvl val="lvl"/>
          <dgm:resizeHandles val="exact"/>
        </dgm:presLayoutVars>
      </dgm:prSet>
      <dgm:spPr/>
    </dgm:pt>
    <dgm:pt modelId="{6E4F0784-AA57-5746-9019-5EE8523D9337}" type="pres">
      <dgm:prSet presAssocID="{12A9B294-C87E-6340-A970-C6E04DED11DB}" presName="parentLin" presStyleCnt="0"/>
      <dgm:spPr/>
    </dgm:pt>
    <dgm:pt modelId="{FAF3D0BA-7229-9F49-A68C-56D5ABC08BED}" type="pres">
      <dgm:prSet presAssocID="{12A9B294-C87E-6340-A970-C6E04DED11DB}" presName="parentLeftMargin" presStyleLbl="node1" presStyleIdx="0" presStyleCnt="5"/>
      <dgm:spPr/>
    </dgm:pt>
    <dgm:pt modelId="{149F9AAF-259C-BD47-A592-A3C39BE34B66}" type="pres">
      <dgm:prSet presAssocID="{12A9B294-C87E-6340-A970-C6E04DED11DB}" presName="parentText" presStyleLbl="node1" presStyleIdx="0" presStyleCnt="5" custScaleX="58489">
        <dgm:presLayoutVars>
          <dgm:chMax val="0"/>
          <dgm:bulletEnabled val="1"/>
        </dgm:presLayoutVars>
      </dgm:prSet>
      <dgm:spPr/>
    </dgm:pt>
    <dgm:pt modelId="{306C6E11-7345-C24A-8630-3C2C0E3A6F92}" type="pres">
      <dgm:prSet presAssocID="{12A9B294-C87E-6340-A970-C6E04DED11DB}" presName="negativeSpace" presStyleCnt="0"/>
      <dgm:spPr/>
    </dgm:pt>
    <dgm:pt modelId="{7AD8DA70-F722-494B-B31D-518162DE94BA}" type="pres">
      <dgm:prSet presAssocID="{12A9B294-C87E-6340-A970-C6E04DED11DB}" presName="childText" presStyleLbl="conFgAcc1" presStyleIdx="0" presStyleCnt="5">
        <dgm:presLayoutVars>
          <dgm:bulletEnabled val="1"/>
        </dgm:presLayoutVars>
      </dgm:prSet>
      <dgm:spPr/>
    </dgm:pt>
    <dgm:pt modelId="{CD040825-DE95-524C-B578-3C03F72ECEA8}" type="pres">
      <dgm:prSet presAssocID="{0B821A66-F8BD-0846-9444-E7D343BFB749}" presName="spaceBetweenRectangles" presStyleCnt="0"/>
      <dgm:spPr/>
    </dgm:pt>
    <dgm:pt modelId="{1A6D2AB1-96C3-9849-9AB9-C09BE063F755}" type="pres">
      <dgm:prSet presAssocID="{BDDCEE23-69C1-6946-B845-38DDE8A4CAC7}" presName="parentLin" presStyleCnt="0"/>
      <dgm:spPr/>
    </dgm:pt>
    <dgm:pt modelId="{8B0EE232-7B3A-4448-A6DD-834161C67CE5}" type="pres">
      <dgm:prSet presAssocID="{BDDCEE23-69C1-6946-B845-38DDE8A4CAC7}" presName="parentLeftMargin" presStyleLbl="node1" presStyleIdx="0" presStyleCnt="5"/>
      <dgm:spPr/>
    </dgm:pt>
    <dgm:pt modelId="{580988D1-ACAA-D848-A7C2-64ED2AD05C10}" type="pres">
      <dgm:prSet presAssocID="{BDDCEE23-69C1-6946-B845-38DDE8A4CAC7}" presName="parentText" presStyleLbl="node1" presStyleIdx="1" presStyleCnt="5" custScaleX="58489">
        <dgm:presLayoutVars>
          <dgm:chMax val="0"/>
          <dgm:bulletEnabled val="1"/>
        </dgm:presLayoutVars>
      </dgm:prSet>
      <dgm:spPr/>
    </dgm:pt>
    <dgm:pt modelId="{E4F48186-F6D5-1B40-B28F-9C9BF6A03114}" type="pres">
      <dgm:prSet presAssocID="{BDDCEE23-69C1-6946-B845-38DDE8A4CAC7}" presName="negativeSpace" presStyleCnt="0"/>
      <dgm:spPr/>
    </dgm:pt>
    <dgm:pt modelId="{8212B328-5F3F-374F-A03A-BE22F453D830}" type="pres">
      <dgm:prSet presAssocID="{BDDCEE23-69C1-6946-B845-38DDE8A4CAC7}" presName="childText" presStyleLbl="conFgAcc1" presStyleIdx="1" presStyleCnt="5">
        <dgm:presLayoutVars>
          <dgm:bulletEnabled val="1"/>
        </dgm:presLayoutVars>
      </dgm:prSet>
      <dgm:spPr/>
    </dgm:pt>
    <dgm:pt modelId="{08D4014B-18CC-8740-8863-567A05AB0AF5}" type="pres">
      <dgm:prSet presAssocID="{D694FF90-863D-834E-BA16-03BC8237D842}" presName="spaceBetweenRectangles" presStyleCnt="0"/>
      <dgm:spPr/>
    </dgm:pt>
    <dgm:pt modelId="{E6253273-4310-2C45-81A5-9E8ACBE1D12D}" type="pres">
      <dgm:prSet presAssocID="{B47BEDB0-5032-0744-BA2F-501C27BC24EA}" presName="parentLin" presStyleCnt="0"/>
      <dgm:spPr/>
    </dgm:pt>
    <dgm:pt modelId="{4709EBFA-03F4-A54D-AF34-3357B8F0E65A}" type="pres">
      <dgm:prSet presAssocID="{B47BEDB0-5032-0744-BA2F-501C27BC24EA}" presName="parentLeftMargin" presStyleLbl="node1" presStyleIdx="1" presStyleCnt="5"/>
      <dgm:spPr/>
    </dgm:pt>
    <dgm:pt modelId="{1DA38567-F5BB-EF49-8599-2CAB16B9DC7C}" type="pres">
      <dgm:prSet presAssocID="{B47BEDB0-5032-0744-BA2F-501C27BC24EA}" presName="parentText" presStyleLbl="node1" presStyleIdx="2" presStyleCnt="5" custScaleX="57775">
        <dgm:presLayoutVars>
          <dgm:chMax val="0"/>
          <dgm:bulletEnabled val="1"/>
        </dgm:presLayoutVars>
      </dgm:prSet>
      <dgm:spPr/>
    </dgm:pt>
    <dgm:pt modelId="{9D959369-5A26-DE4B-BCE9-AB2FE0CD86DA}" type="pres">
      <dgm:prSet presAssocID="{B47BEDB0-5032-0744-BA2F-501C27BC24EA}" presName="negativeSpace" presStyleCnt="0"/>
      <dgm:spPr/>
    </dgm:pt>
    <dgm:pt modelId="{C1168989-52C9-C742-812A-B84BAD6507FF}" type="pres">
      <dgm:prSet presAssocID="{B47BEDB0-5032-0744-BA2F-501C27BC24EA}" presName="childText" presStyleLbl="conFgAcc1" presStyleIdx="2" presStyleCnt="5">
        <dgm:presLayoutVars>
          <dgm:bulletEnabled val="1"/>
        </dgm:presLayoutVars>
      </dgm:prSet>
      <dgm:spPr/>
    </dgm:pt>
    <dgm:pt modelId="{2804E205-C79D-EF40-8886-0078DE72D832}" type="pres">
      <dgm:prSet presAssocID="{E12BB6FD-AC3C-144A-8A21-C0F4AA202E08}" presName="spaceBetweenRectangles" presStyleCnt="0"/>
      <dgm:spPr/>
    </dgm:pt>
    <dgm:pt modelId="{B819B307-1769-4F69-9889-C1D161797D17}" type="pres">
      <dgm:prSet presAssocID="{1782A389-2D2B-4CF7-B2FD-D9F5A1E41566}" presName="parentLin" presStyleCnt="0"/>
      <dgm:spPr/>
    </dgm:pt>
    <dgm:pt modelId="{A40C967B-E0FA-45B3-A533-B8ADD6912D06}" type="pres">
      <dgm:prSet presAssocID="{1782A389-2D2B-4CF7-B2FD-D9F5A1E41566}" presName="parentLeftMargin" presStyleLbl="node1" presStyleIdx="2" presStyleCnt="5"/>
      <dgm:spPr/>
    </dgm:pt>
    <dgm:pt modelId="{E7FAE476-CBD0-4414-BB50-63DBF8E1F40E}" type="pres">
      <dgm:prSet presAssocID="{1782A389-2D2B-4CF7-B2FD-D9F5A1E41566}" presName="parentText" presStyleLbl="node1" presStyleIdx="3" presStyleCnt="5">
        <dgm:presLayoutVars>
          <dgm:chMax val="0"/>
          <dgm:bulletEnabled val="1"/>
        </dgm:presLayoutVars>
      </dgm:prSet>
      <dgm:spPr/>
    </dgm:pt>
    <dgm:pt modelId="{2C83F965-6AAB-48C7-BFD3-C0F29EA95FC4}" type="pres">
      <dgm:prSet presAssocID="{1782A389-2D2B-4CF7-B2FD-D9F5A1E41566}" presName="negativeSpace" presStyleCnt="0"/>
      <dgm:spPr/>
    </dgm:pt>
    <dgm:pt modelId="{83C2CD1B-F21D-4340-B9A2-9149F7DE8185}" type="pres">
      <dgm:prSet presAssocID="{1782A389-2D2B-4CF7-B2FD-D9F5A1E41566}" presName="childText" presStyleLbl="conFgAcc1" presStyleIdx="3" presStyleCnt="5">
        <dgm:presLayoutVars>
          <dgm:bulletEnabled val="1"/>
        </dgm:presLayoutVars>
      </dgm:prSet>
      <dgm:spPr/>
    </dgm:pt>
    <dgm:pt modelId="{2D0CE8FE-A735-43D8-8306-4CA647193C1D}" type="pres">
      <dgm:prSet presAssocID="{4EA717ED-66EB-49D1-919E-F23802C09E1D}" presName="spaceBetweenRectangles" presStyleCnt="0"/>
      <dgm:spPr/>
    </dgm:pt>
    <dgm:pt modelId="{F3F1DE2D-CBB3-4A44-BFD9-B23B98E79AA5}" type="pres">
      <dgm:prSet presAssocID="{B3EE78F6-AA90-CB4C-AB8A-471ED2F2574F}" presName="parentLin" presStyleCnt="0"/>
      <dgm:spPr/>
    </dgm:pt>
    <dgm:pt modelId="{81F18ED2-6C46-D740-910D-E78F39622341}" type="pres">
      <dgm:prSet presAssocID="{B3EE78F6-AA90-CB4C-AB8A-471ED2F2574F}" presName="parentLeftMargin" presStyleLbl="node1" presStyleIdx="3" presStyleCnt="5"/>
      <dgm:spPr/>
    </dgm:pt>
    <dgm:pt modelId="{7C1C2384-CCA8-2642-88F5-F0CF3D56246D}" type="pres">
      <dgm:prSet presAssocID="{B3EE78F6-AA90-CB4C-AB8A-471ED2F2574F}" presName="parentText" presStyleLbl="node1" presStyleIdx="4" presStyleCnt="5" custScaleX="58489">
        <dgm:presLayoutVars>
          <dgm:chMax val="0"/>
          <dgm:bulletEnabled val="1"/>
        </dgm:presLayoutVars>
      </dgm:prSet>
      <dgm:spPr/>
    </dgm:pt>
    <dgm:pt modelId="{29F0195B-0F0E-FA45-B0A7-7D8C88820B6B}" type="pres">
      <dgm:prSet presAssocID="{B3EE78F6-AA90-CB4C-AB8A-471ED2F2574F}" presName="negativeSpace" presStyleCnt="0"/>
      <dgm:spPr/>
    </dgm:pt>
    <dgm:pt modelId="{B73B91C4-9587-0046-8AD4-416320F2B240}" type="pres">
      <dgm:prSet presAssocID="{B3EE78F6-AA90-CB4C-AB8A-471ED2F2574F}" presName="childText" presStyleLbl="conFgAcc1" presStyleIdx="4" presStyleCnt="5">
        <dgm:presLayoutVars>
          <dgm:bulletEnabled val="1"/>
        </dgm:presLayoutVars>
      </dgm:prSet>
      <dgm:spPr/>
    </dgm:pt>
  </dgm:ptLst>
  <dgm:cxnLst>
    <dgm:cxn modelId="{A72DAF0E-DDA9-48FA-9B60-718F93F7B8C4}" srcId="{AD9F6C26-0C74-E943-812E-6AF943A83FD8}" destId="{1782A389-2D2B-4CF7-B2FD-D9F5A1E41566}" srcOrd="3" destOrd="0" parTransId="{93B26AE8-DE2E-4065-B69E-423ACABAF261}" sibTransId="{4EA717ED-66EB-49D1-919E-F23802C09E1D}"/>
    <dgm:cxn modelId="{79E91320-16E3-4F49-B0A4-8554C01B1155}" type="presOf" srcId="{B47BEDB0-5032-0744-BA2F-501C27BC24EA}" destId="{4709EBFA-03F4-A54D-AF34-3357B8F0E65A}" srcOrd="0" destOrd="0" presId="urn:microsoft.com/office/officeart/2005/8/layout/list1"/>
    <dgm:cxn modelId="{2BB6F121-4B50-784C-986B-7A46DC780E51}" srcId="{AD9F6C26-0C74-E943-812E-6AF943A83FD8}" destId="{BDDCEE23-69C1-6946-B845-38DDE8A4CAC7}" srcOrd="1" destOrd="0" parTransId="{D3BAE944-CA54-354E-A083-5C12EAC07255}" sibTransId="{D694FF90-863D-834E-BA16-03BC8237D842}"/>
    <dgm:cxn modelId="{BFB55E24-A505-4F1F-BA57-27D35FC8B77D}" type="presOf" srcId="{1782A389-2D2B-4CF7-B2FD-D9F5A1E41566}" destId="{A40C967B-E0FA-45B3-A533-B8ADD6912D06}" srcOrd="0" destOrd="0" presId="urn:microsoft.com/office/officeart/2005/8/layout/list1"/>
    <dgm:cxn modelId="{32F2B728-98A3-0F4A-910D-63E3DEB523C5}" type="presOf" srcId="{F3EB3CE3-A5F6-D742-B3C9-FC6191E37478}" destId="{B73B91C4-9587-0046-8AD4-416320F2B240}" srcOrd="0" destOrd="2" presId="urn:microsoft.com/office/officeart/2005/8/layout/list1"/>
    <dgm:cxn modelId="{CD920837-609C-42F0-90D0-0A52D2E515EC}" type="presOf" srcId="{1782A389-2D2B-4CF7-B2FD-D9F5A1E41566}" destId="{E7FAE476-CBD0-4414-BB50-63DBF8E1F40E}" srcOrd="1" destOrd="0" presId="urn:microsoft.com/office/officeart/2005/8/layout/list1"/>
    <dgm:cxn modelId="{C22FC83B-B673-9D42-976B-6ED08AE249C9}" type="presOf" srcId="{3DB94048-2A5F-C145-9668-78921282A25B}" destId="{B73B91C4-9587-0046-8AD4-416320F2B240}" srcOrd="0" destOrd="1" presId="urn:microsoft.com/office/officeart/2005/8/layout/list1"/>
    <dgm:cxn modelId="{FEDAD241-81DB-0446-8D5B-9B87B9C01813}" srcId="{AD9F6C26-0C74-E943-812E-6AF943A83FD8}" destId="{B3EE78F6-AA90-CB4C-AB8A-471ED2F2574F}" srcOrd="4" destOrd="0" parTransId="{497F0444-7FA4-5A41-B4A3-2085FF0FA2FA}" sibTransId="{9D7ADD18-A05B-D542-9A5D-A9D7235A1CEE}"/>
    <dgm:cxn modelId="{A2F3E35F-FE22-0946-849E-2689E866579E}" srcId="{B3EE78F6-AA90-CB4C-AB8A-471ED2F2574F}" destId="{3DB94048-2A5F-C145-9668-78921282A25B}" srcOrd="1" destOrd="0" parTransId="{9D06EC15-F216-744D-9AB2-379F194F1730}" sibTransId="{B4508C80-97C8-0643-8F89-2D0E4B4E47F6}"/>
    <dgm:cxn modelId="{3B082A61-BE69-EB4C-9A51-AA9575224B64}" type="presOf" srcId="{12A9B294-C87E-6340-A970-C6E04DED11DB}" destId="{FAF3D0BA-7229-9F49-A68C-56D5ABC08BED}" srcOrd="0" destOrd="0" presId="urn:microsoft.com/office/officeart/2005/8/layout/list1"/>
    <dgm:cxn modelId="{795D7B73-BB85-AC49-A7EA-DBFB47C52BFC}" type="presOf" srcId="{B8A72C37-1CED-2745-B1FD-C95BD0753043}" destId="{B73B91C4-9587-0046-8AD4-416320F2B240}" srcOrd="0" destOrd="0" presId="urn:microsoft.com/office/officeart/2005/8/layout/list1"/>
    <dgm:cxn modelId="{6052F273-F04A-3C4C-BED1-22FA10D85F58}" type="presOf" srcId="{B3EE78F6-AA90-CB4C-AB8A-471ED2F2574F}" destId="{81F18ED2-6C46-D740-910D-E78F39622341}" srcOrd="0" destOrd="0" presId="urn:microsoft.com/office/officeart/2005/8/layout/list1"/>
    <dgm:cxn modelId="{780A8874-A44C-1141-B0E8-A63C877BE50B}" type="presOf" srcId="{BDDCEE23-69C1-6946-B845-38DDE8A4CAC7}" destId="{580988D1-ACAA-D848-A7C2-64ED2AD05C10}" srcOrd="1" destOrd="0" presId="urn:microsoft.com/office/officeart/2005/8/layout/list1"/>
    <dgm:cxn modelId="{AA25107D-6BC3-B04E-8F7C-C0D5B2A23762}" srcId="{B3EE78F6-AA90-CB4C-AB8A-471ED2F2574F}" destId="{B8A72C37-1CED-2745-B1FD-C95BD0753043}" srcOrd="0" destOrd="0" parTransId="{4504CC75-30E8-B247-B598-6EC4CD1ED6D7}" sibTransId="{9999A663-0D28-FE44-8BE1-02024A6A36C1}"/>
    <dgm:cxn modelId="{2939AC84-0827-4A41-AE7B-748CB1AA24E4}" srcId="{AD9F6C26-0C74-E943-812E-6AF943A83FD8}" destId="{B47BEDB0-5032-0744-BA2F-501C27BC24EA}" srcOrd="2" destOrd="0" parTransId="{2BE6C1A5-4089-C24D-8E9E-C97E2AB475BB}" sibTransId="{E12BB6FD-AC3C-144A-8A21-C0F4AA202E08}"/>
    <dgm:cxn modelId="{77F13693-2460-1440-BA34-0AF7731C6C92}" type="presOf" srcId="{12A9B294-C87E-6340-A970-C6E04DED11DB}" destId="{149F9AAF-259C-BD47-A592-A3C39BE34B66}" srcOrd="1" destOrd="0" presId="urn:microsoft.com/office/officeart/2005/8/layout/list1"/>
    <dgm:cxn modelId="{0A81EFBF-B8BC-CD41-9905-3C3856B2A8F0}" srcId="{B3EE78F6-AA90-CB4C-AB8A-471ED2F2574F}" destId="{F3EB3CE3-A5F6-D742-B3C9-FC6191E37478}" srcOrd="2" destOrd="0" parTransId="{8F88E77D-D3B0-0249-ACE8-C689F36FBB80}" sibTransId="{ED0CEC48-37E8-4F47-A2B0-D2548BE87EA9}"/>
    <dgm:cxn modelId="{9EB3E6E4-B2DD-5E4A-ADB8-DF8381AD5EAA}" type="presOf" srcId="{AD9F6C26-0C74-E943-812E-6AF943A83FD8}" destId="{FCF922C0-4266-DC4D-9593-1F2663A878D3}" srcOrd="0" destOrd="0" presId="urn:microsoft.com/office/officeart/2005/8/layout/list1"/>
    <dgm:cxn modelId="{8573CCE6-E61D-1E4F-9CD1-7BC792F479F8}" type="presOf" srcId="{B3EE78F6-AA90-CB4C-AB8A-471ED2F2574F}" destId="{7C1C2384-CCA8-2642-88F5-F0CF3D56246D}" srcOrd="1" destOrd="0" presId="urn:microsoft.com/office/officeart/2005/8/layout/list1"/>
    <dgm:cxn modelId="{9316E8E7-3192-CD43-983E-98325FA73E2B}" srcId="{AD9F6C26-0C74-E943-812E-6AF943A83FD8}" destId="{12A9B294-C87E-6340-A970-C6E04DED11DB}" srcOrd="0" destOrd="0" parTransId="{F10C2309-F210-2F46-8B6D-BCEB6E53D57D}" sibTransId="{0B821A66-F8BD-0846-9444-E7D343BFB749}"/>
    <dgm:cxn modelId="{02DDAEEC-67DB-4B4B-998C-D7C9F207B6D3}" type="presOf" srcId="{BDDCEE23-69C1-6946-B845-38DDE8A4CAC7}" destId="{8B0EE232-7B3A-4448-A6DD-834161C67CE5}" srcOrd="0" destOrd="0" presId="urn:microsoft.com/office/officeart/2005/8/layout/list1"/>
    <dgm:cxn modelId="{2A8536FD-C142-DD4D-B137-8022DB664B00}" type="presOf" srcId="{B47BEDB0-5032-0744-BA2F-501C27BC24EA}" destId="{1DA38567-F5BB-EF49-8599-2CAB16B9DC7C}" srcOrd="1" destOrd="0" presId="urn:microsoft.com/office/officeart/2005/8/layout/list1"/>
    <dgm:cxn modelId="{A7CE1ED6-E37B-494D-A510-AC717B3DC168}" type="presParOf" srcId="{FCF922C0-4266-DC4D-9593-1F2663A878D3}" destId="{6E4F0784-AA57-5746-9019-5EE8523D9337}" srcOrd="0" destOrd="0" presId="urn:microsoft.com/office/officeart/2005/8/layout/list1"/>
    <dgm:cxn modelId="{61FA4AAC-8F45-A44E-8D4E-A08580711808}" type="presParOf" srcId="{6E4F0784-AA57-5746-9019-5EE8523D9337}" destId="{FAF3D0BA-7229-9F49-A68C-56D5ABC08BED}" srcOrd="0" destOrd="0" presId="urn:microsoft.com/office/officeart/2005/8/layout/list1"/>
    <dgm:cxn modelId="{9E6C34D5-729F-D540-B69E-8ABE482C5310}" type="presParOf" srcId="{6E4F0784-AA57-5746-9019-5EE8523D9337}" destId="{149F9AAF-259C-BD47-A592-A3C39BE34B66}" srcOrd="1" destOrd="0" presId="urn:microsoft.com/office/officeart/2005/8/layout/list1"/>
    <dgm:cxn modelId="{3E1C900D-1776-0C41-A99D-6E3F925074DD}" type="presParOf" srcId="{FCF922C0-4266-DC4D-9593-1F2663A878D3}" destId="{306C6E11-7345-C24A-8630-3C2C0E3A6F92}" srcOrd="1" destOrd="0" presId="urn:microsoft.com/office/officeart/2005/8/layout/list1"/>
    <dgm:cxn modelId="{099638BE-76FB-5247-B403-DE4C45FFEEEB}" type="presParOf" srcId="{FCF922C0-4266-DC4D-9593-1F2663A878D3}" destId="{7AD8DA70-F722-494B-B31D-518162DE94BA}" srcOrd="2" destOrd="0" presId="urn:microsoft.com/office/officeart/2005/8/layout/list1"/>
    <dgm:cxn modelId="{9712460D-829D-3C4B-B11C-93588618AE2D}" type="presParOf" srcId="{FCF922C0-4266-DC4D-9593-1F2663A878D3}" destId="{CD040825-DE95-524C-B578-3C03F72ECEA8}" srcOrd="3" destOrd="0" presId="urn:microsoft.com/office/officeart/2005/8/layout/list1"/>
    <dgm:cxn modelId="{6B098CCB-F6F8-C741-9738-E123519A570E}" type="presParOf" srcId="{FCF922C0-4266-DC4D-9593-1F2663A878D3}" destId="{1A6D2AB1-96C3-9849-9AB9-C09BE063F755}" srcOrd="4" destOrd="0" presId="urn:microsoft.com/office/officeart/2005/8/layout/list1"/>
    <dgm:cxn modelId="{61B2B314-AF43-9C49-8146-6F4131DAF267}" type="presParOf" srcId="{1A6D2AB1-96C3-9849-9AB9-C09BE063F755}" destId="{8B0EE232-7B3A-4448-A6DD-834161C67CE5}" srcOrd="0" destOrd="0" presId="urn:microsoft.com/office/officeart/2005/8/layout/list1"/>
    <dgm:cxn modelId="{2DF212ED-FE5F-FC4B-8F7B-B8E41632D088}" type="presParOf" srcId="{1A6D2AB1-96C3-9849-9AB9-C09BE063F755}" destId="{580988D1-ACAA-D848-A7C2-64ED2AD05C10}" srcOrd="1" destOrd="0" presId="urn:microsoft.com/office/officeart/2005/8/layout/list1"/>
    <dgm:cxn modelId="{F5F0BBCD-DF14-8349-8F0C-D013C2277F30}" type="presParOf" srcId="{FCF922C0-4266-DC4D-9593-1F2663A878D3}" destId="{E4F48186-F6D5-1B40-B28F-9C9BF6A03114}" srcOrd="5" destOrd="0" presId="urn:microsoft.com/office/officeart/2005/8/layout/list1"/>
    <dgm:cxn modelId="{9FC38E18-22AF-F848-A2BF-008B9006834C}" type="presParOf" srcId="{FCF922C0-4266-DC4D-9593-1F2663A878D3}" destId="{8212B328-5F3F-374F-A03A-BE22F453D830}" srcOrd="6" destOrd="0" presId="urn:microsoft.com/office/officeart/2005/8/layout/list1"/>
    <dgm:cxn modelId="{3B0B65F4-0C43-7247-92C5-478419201BF3}" type="presParOf" srcId="{FCF922C0-4266-DC4D-9593-1F2663A878D3}" destId="{08D4014B-18CC-8740-8863-567A05AB0AF5}" srcOrd="7" destOrd="0" presId="urn:microsoft.com/office/officeart/2005/8/layout/list1"/>
    <dgm:cxn modelId="{2E27BC57-9861-7740-AE27-64CE0A2FDED0}" type="presParOf" srcId="{FCF922C0-4266-DC4D-9593-1F2663A878D3}" destId="{E6253273-4310-2C45-81A5-9E8ACBE1D12D}" srcOrd="8" destOrd="0" presId="urn:microsoft.com/office/officeart/2005/8/layout/list1"/>
    <dgm:cxn modelId="{DF13337D-5BC2-3F45-B059-F10F8A127282}" type="presParOf" srcId="{E6253273-4310-2C45-81A5-9E8ACBE1D12D}" destId="{4709EBFA-03F4-A54D-AF34-3357B8F0E65A}" srcOrd="0" destOrd="0" presId="urn:microsoft.com/office/officeart/2005/8/layout/list1"/>
    <dgm:cxn modelId="{A78F21BA-D71D-EE40-834D-98724C78801D}" type="presParOf" srcId="{E6253273-4310-2C45-81A5-9E8ACBE1D12D}" destId="{1DA38567-F5BB-EF49-8599-2CAB16B9DC7C}" srcOrd="1" destOrd="0" presId="urn:microsoft.com/office/officeart/2005/8/layout/list1"/>
    <dgm:cxn modelId="{0922BEF7-AE7F-1341-A8F1-B84740A08785}" type="presParOf" srcId="{FCF922C0-4266-DC4D-9593-1F2663A878D3}" destId="{9D959369-5A26-DE4B-BCE9-AB2FE0CD86DA}" srcOrd="9" destOrd="0" presId="urn:microsoft.com/office/officeart/2005/8/layout/list1"/>
    <dgm:cxn modelId="{C768A690-0AD5-1940-803C-F297CCAC0283}" type="presParOf" srcId="{FCF922C0-4266-DC4D-9593-1F2663A878D3}" destId="{C1168989-52C9-C742-812A-B84BAD6507FF}" srcOrd="10" destOrd="0" presId="urn:microsoft.com/office/officeart/2005/8/layout/list1"/>
    <dgm:cxn modelId="{31C63174-9D03-234B-B32A-3E09F24A837E}" type="presParOf" srcId="{FCF922C0-4266-DC4D-9593-1F2663A878D3}" destId="{2804E205-C79D-EF40-8886-0078DE72D832}" srcOrd="11" destOrd="0" presId="urn:microsoft.com/office/officeart/2005/8/layout/list1"/>
    <dgm:cxn modelId="{53131BEF-5304-485C-925C-C31DED8CD614}" type="presParOf" srcId="{FCF922C0-4266-DC4D-9593-1F2663A878D3}" destId="{B819B307-1769-4F69-9889-C1D161797D17}" srcOrd="12" destOrd="0" presId="urn:microsoft.com/office/officeart/2005/8/layout/list1"/>
    <dgm:cxn modelId="{4D9FF886-0092-40D5-BCA2-BBA1CDEB6B3A}" type="presParOf" srcId="{B819B307-1769-4F69-9889-C1D161797D17}" destId="{A40C967B-E0FA-45B3-A533-B8ADD6912D06}" srcOrd="0" destOrd="0" presId="urn:microsoft.com/office/officeart/2005/8/layout/list1"/>
    <dgm:cxn modelId="{917C4A6E-6EB2-42D0-B405-B0D731024159}" type="presParOf" srcId="{B819B307-1769-4F69-9889-C1D161797D17}" destId="{E7FAE476-CBD0-4414-BB50-63DBF8E1F40E}" srcOrd="1" destOrd="0" presId="urn:microsoft.com/office/officeart/2005/8/layout/list1"/>
    <dgm:cxn modelId="{C5FD0EE4-29E7-479D-ACB6-EAE859D8C498}" type="presParOf" srcId="{FCF922C0-4266-DC4D-9593-1F2663A878D3}" destId="{2C83F965-6AAB-48C7-BFD3-C0F29EA95FC4}" srcOrd="13" destOrd="0" presId="urn:microsoft.com/office/officeart/2005/8/layout/list1"/>
    <dgm:cxn modelId="{DA0EB936-1C6A-4924-BE5B-2FB571D1A442}" type="presParOf" srcId="{FCF922C0-4266-DC4D-9593-1F2663A878D3}" destId="{83C2CD1B-F21D-4340-B9A2-9149F7DE8185}" srcOrd="14" destOrd="0" presId="urn:microsoft.com/office/officeart/2005/8/layout/list1"/>
    <dgm:cxn modelId="{BEF41932-B42C-40A9-B476-85F3FC06BE79}" type="presParOf" srcId="{FCF922C0-4266-DC4D-9593-1F2663A878D3}" destId="{2D0CE8FE-A735-43D8-8306-4CA647193C1D}" srcOrd="15" destOrd="0" presId="urn:microsoft.com/office/officeart/2005/8/layout/list1"/>
    <dgm:cxn modelId="{2D2C5D65-3EBB-DA46-9BFD-D50D757959D1}" type="presParOf" srcId="{FCF922C0-4266-DC4D-9593-1F2663A878D3}" destId="{F3F1DE2D-CBB3-4A44-BFD9-B23B98E79AA5}" srcOrd="16" destOrd="0" presId="urn:microsoft.com/office/officeart/2005/8/layout/list1"/>
    <dgm:cxn modelId="{E7F4537D-6900-794F-9888-70781C75F6A3}" type="presParOf" srcId="{F3F1DE2D-CBB3-4A44-BFD9-B23B98E79AA5}" destId="{81F18ED2-6C46-D740-910D-E78F39622341}" srcOrd="0" destOrd="0" presId="urn:microsoft.com/office/officeart/2005/8/layout/list1"/>
    <dgm:cxn modelId="{49D421B8-188F-9042-A418-338034303DED}" type="presParOf" srcId="{F3F1DE2D-CBB3-4A44-BFD9-B23B98E79AA5}" destId="{7C1C2384-CCA8-2642-88F5-F0CF3D56246D}" srcOrd="1" destOrd="0" presId="urn:microsoft.com/office/officeart/2005/8/layout/list1"/>
    <dgm:cxn modelId="{5EBD29B2-2308-2543-95BD-C321D1B42929}" type="presParOf" srcId="{FCF922C0-4266-DC4D-9593-1F2663A878D3}" destId="{29F0195B-0F0E-FA45-B0A7-7D8C88820B6B}" srcOrd="17" destOrd="0" presId="urn:microsoft.com/office/officeart/2005/8/layout/list1"/>
    <dgm:cxn modelId="{AB923B1F-1D15-4F4A-BBF3-183B29611F65}" type="presParOf" srcId="{FCF922C0-4266-DC4D-9593-1F2663A878D3}" destId="{B73B91C4-9587-0046-8AD4-416320F2B24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D9F6C26-0C74-E943-812E-6AF943A83FD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12A9B294-C87E-6340-A970-C6E04DED11DB}">
      <dgm:prSet phldrT="[Text]"/>
      <dgm:spPr>
        <a:solidFill>
          <a:schemeClr val="accent1">
            <a:lumMod val="20000"/>
            <a:lumOff val="80000"/>
          </a:schemeClr>
        </a:solidFill>
      </dgm:spPr>
      <dgm:t>
        <a:bodyPr/>
        <a:lstStyle/>
        <a:p>
          <a:r>
            <a:rPr lang="en-US" dirty="0"/>
            <a:t>Specific Aims</a:t>
          </a:r>
        </a:p>
      </dgm:t>
    </dgm:pt>
    <dgm:pt modelId="{F10C2309-F210-2F46-8B6D-BCEB6E53D57D}" type="parTrans" cxnId="{9316E8E7-3192-CD43-983E-98325FA73E2B}">
      <dgm:prSet/>
      <dgm:spPr/>
      <dgm:t>
        <a:bodyPr/>
        <a:lstStyle/>
        <a:p>
          <a:endParaRPr lang="en-US"/>
        </a:p>
      </dgm:t>
    </dgm:pt>
    <dgm:pt modelId="{0B821A66-F8BD-0846-9444-E7D343BFB749}" type="sibTrans" cxnId="{9316E8E7-3192-CD43-983E-98325FA73E2B}">
      <dgm:prSet/>
      <dgm:spPr/>
      <dgm:t>
        <a:bodyPr/>
        <a:lstStyle/>
        <a:p>
          <a:endParaRPr lang="en-US"/>
        </a:p>
      </dgm:t>
    </dgm:pt>
    <dgm:pt modelId="{BDDCEE23-69C1-6946-B845-38DDE8A4CAC7}">
      <dgm:prSet phldrT="[Text]"/>
      <dgm:spPr/>
      <dgm:t>
        <a:bodyPr/>
        <a:lstStyle/>
        <a:p>
          <a:r>
            <a:rPr lang="en-US" dirty="0"/>
            <a:t>Candidate Section</a:t>
          </a:r>
        </a:p>
      </dgm:t>
    </dgm:pt>
    <dgm:pt modelId="{D3BAE944-CA54-354E-A083-5C12EAC07255}" type="parTrans" cxnId="{2BB6F121-4B50-784C-986B-7A46DC780E51}">
      <dgm:prSet/>
      <dgm:spPr/>
      <dgm:t>
        <a:bodyPr/>
        <a:lstStyle/>
        <a:p>
          <a:endParaRPr lang="en-US"/>
        </a:p>
      </dgm:t>
    </dgm:pt>
    <dgm:pt modelId="{D694FF90-863D-834E-BA16-03BC8237D842}" type="sibTrans" cxnId="{2BB6F121-4B50-784C-986B-7A46DC780E51}">
      <dgm:prSet/>
      <dgm:spPr/>
      <dgm:t>
        <a:bodyPr/>
        <a:lstStyle/>
        <a:p>
          <a:endParaRPr lang="en-US"/>
        </a:p>
      </dgm:t>
    </dgm:pt>
    <dgm:pt modelId="{B3EE78F6-AA90-CB4C-AB8A-471ED2F2574F}">
      <dgm:prSet phldrT="[Text]"/>
      <dgm:spPr>
        <a:solidFill>
          <a:schemeClr val="accent1">
            <a:lumMod val="20000"/>
            <a:lumOff val="80000"/>
          </a:schemeClr>
        </a:solidFill>
      </dgm:spPr>
      <dgm:t>
        <a:bodyPr/>
        <a:lstStyle/>
        <a:p>
          <a:r>
            <a:rPr lang="en-US" dirty="0"/>
            <a:t>Research Strategy</a:t>
          </a:r>
        </a:p>
      </dgm:t>
    </dgm:pt>
    <dgm:pt modelId="{497F0444-7FA4-5A41-B4A3-2085FF0FA2FA}" type="parTrans" cxnId="{FEDAD241-81DB-0446-8D5B-9B87B9C01813}">
      <dgm:prSet/>
      <dgm:spPr/>
      <dgm:t>
        <a:bodyPr/>
        <a:lstStyle/>
        <a:p>
          <a:endParaRPr lang="en-US"/>
        </a:p>
      </dgm:t>
    </dgm:pt>
    <dgm:pt modelId="{9D7ADD18-A05B-D542-9A5D-A9D7235A1CEE}" type="sibTrans" cxnId="{FEDAD241-81DB-0446-8D5B-9B87B9C01813}">
      <dgm:prSet/>
      <dgm:spPr/>
      <dgm:t>
        <a:bodyPr/>
        <a:lstStyle/>
        <a:p>
          <a:endParaRPr lang="en-US"/>
        </a:p>
      </dgm:t>
    </dgm:pt>
    <dgm:pt modelId="{B8A72C37-1CED-2745-B1FD-C95BD0753043}">
      <dgm:prSet/>
      <dgm:spPr/>
      <dgm:t>
        <a:bodyPr/>
        <a:lstStyle/>
        <a:p>
          <a:r>
            <a:rPr lang="en-US" dirty="0"/>
            <a:t>Significance</a:t>
          </a:r>
        </a:p>
      </dgm:t>
    </dgm:pt>
    <dgm:pt modelId="{4504CC75-30E8-B247-B598-6EC4CD1ED6D7}" type="parTrans" cxnId="{AA25107D-6BC3-B04E-8F7C-C0D5B2A23762}">
      <dgm:prSet/>
      <dgm:spPr/>
      <dgm:t>
        <a:bodyPr/>
        <a:lstStyle/>
        <a:p>
          <a:endParaRPr lang="en-US"/>
        </a:p>
      </dgm:t>
    </dgm:pt>
    <dgm:pt modelId="{9999A663-0D28-FE44-8BE1-02024A6A36C1}" type="sibTrans" cxnId="{AA25107D-6BC3-B04E-8F7C-C0D5B2A23762}">
      <dgm:prSet/>
      <dgm:spPr/>
      <dgm:t>
        <a:bodyPr/>
        <a:lstStyle/>
        <a:p>
          <a:endParaRPr lang="en-US"/>
        </a:p>
      </dgm:t>
    </dgm:pt>
    <dgm:pt modelId="{3DB94048-2A5F-C145-9668-78921282A25B}">
      <dgm:prSet/>
      <dgm:spPr/>
      <dgm:t>
        <a:bodyPr/>
        <a:lstStyle/>
        <a:p>
          <a:r>
            <a:rPr lang="en-US" dirty="0"/>
            <a:t>Innovation</a:t>
          </a:r>
        </a:p>
      </dgm:t>
    </dgm:pt>
    <dgm:pt modelId="{9D06EC15-F216-744D-9AB2-379F194F1730}" type="parTrans" cxnId="{A2F3E35F-FE22-0946-849E-2689E866579E}">
      <dgm:prSet/>
      <dgm:spPr/>
      <dgm:t>
        <a:bodyPr/>
        <a:lstStyle/>
        <a:p>
          <a:endParaRPr lang="en-US"/>
        </a:p>
      </dgm:t>
    </dgm:pt>
    <dgm:pt modelId="{B4508C80-97C8-0643-8F89-2D0E4B4E47F6}" type="sibTrans" cxnId="{A2F3E35F-FE22-0946-849E-2689E866579E}">
      <dgm:prSet/>
      <dgm:spPr/>
      <dgm:t>
        <a:bodyPr/>
        <a:lstStyle/>
        <a:p>
          <a:endParaRPr lang="en-US"/>
        </a:p>
      </dgm:t>
    </dgm:pt>
    <dgm:pt modelId="{F3EB3CE3-A5F6-D742-B3C9-FC6191E37478}">
      <dgm:prSet/>
      <dgm:spPr/>
      <dgm:t>
        <a:bodyPr/>
        <a:lstStyle/>
        <a:p>
          <a:r>
            <a:rPr lang="en-US" dirty="0"/>
            <a:t>Approach</a:t>
          </a:r>
        </a:p>
      </dgm:t>
    </dgm:pt>
    <dgm:pt modelId="{8F88E77D-D3B0-0249-ACE8-C689F36FBB80}" type="parTrans" cxnId="{0A81EFBF-B8BC-CD41-9905-3C3856B2A8F0}">
      <dgm:prSet/>
      <dgm:spPr/>
      <dgm:t>
        <a:bodyPr/>
        <a:lstStyle/>
        <a:p>
          <a:endParaRPr lang="en-US"/>
        </a:p>
      </dgm:t>
    </dgm:pt>
    <dgm:pt modelId="{ED0CEC48-37E8-4F47-A2B0-D2548BE87EA9}" type="sibTrans" cxnId="{0A81EFBF-B8BC-CD41-9905-3C3856B2A8F0}">
      <dgm:prSet/>
      <dgm:spPr/>
      <dgm:t>
        <a:bodyPr/>
        <a:lstStyle/>
        <a:p>
          <a:endParaRPr lang="en-US"/>
        </a:p>
      </dgm:t>
    </dgm:pt>
    <dgm:pt modelId="{B47BEDB0-5032-0744-BA2F-501C27BC24EA}">
      <dgm:prSet/>
      <dgm:spPr/>
      <dgm:t>
        <a:bodyPr/>
        <a:lstStyle/>
        <a:p>
          <a:r>
            <a:rPr lang="en-US" dirty="0"/>
            <a:t>Goals for Career Development</a:t>
          </a:r>
        </a:p>
      </dgm:t>
    </dgm:pt>
    <dgm:pt modelId="{2BE6C1A5-4089-C24D-8E9E-C97E2AB475BB}" type="parTrans" cxnId="{2939AC84-0827-4A41-AE7B-748CB1AA24E4}">
      <dgm:prSet/>
      <dgm:spPr/>
      <dgm:t>
        <a:bodyPr/>
        <a:lstStyle/>
        <a:p>
          <a:endParaRPr lang="en-US"/>
        </a:p>
      </dgm:t>
    </dgm:pt>
    <dgm:pt modelId="{E12BB6FD-AC3C-144A-8A21-C0F4AA202E08}" type="sibTrans" cxnId="{2939AC84-0827-4A41-AE7B-748CB1AA24E4}">
      <dgm:prSet/>
      <dgm:spPr/>
      <dgm:t>
        <a:bodyPr/>
        <a:lstStyle/>
        <a:p>
          <a:endParaRPr lang="en-US"/>
        </a:p>
      </dgm:t>
    </dgm:pt>
    <dgm:pt modelId="{1782A389-2D2B-4CF7-B2FD-D9F5A1E41566}">
      <dgm:prSet/>
      <dgm:spPr>
        <a:solidFill>
          <a:schemeClr val="accent1">
            <a:lumMod val="20000"/>
            <a:lumOff val="80000"/>
          </a:schemeClr>
        </a:solidFill>
      </dgm:spPr>
      <dgm:t>
        <a:bodyPr/>
        <a:lstStyle/>
        <a:p>
          <a:r>
            <a:rPr lang="en-US" dirty="0"/>
            <a:t>Mentor Section</a:t>
          </a:r>
        </a:p>
      </dgm:t>
    </dgm:pt>
    <dgm:pt modelId="{93B26AE8-DE2E-4065-B69E-423ACABAF261}" type="parTrans" cxnId="{A72DAF0E-DDA9-48FA-9B60-718F93F7B8C4}">
      <dgm:prSet/>
      <dgm:spPr/>
      <dgm:t>
        <a:bodyPr/>
        <a:lstStyle/>
        <a:p>
          <a:endParaRPr lang="en-US"/>
        </a:p>
      </dgm:t>
    </dgm:pt>
    <dgm:pt modelId="{4EA717ED-66EB-49D1-919E-F23802C09E1D}" type="sibTrans" cxnId="{A72DAF0E-DDA9-48FA-9B60-718F93F7B8C4}">
      <dgm:prSet/>
      <dgm:spPr/>
      <dgm:t>
        <a:bodyPr/>
        <a:lstStyle/>
        <a:p>
          <a:endParaRPr lang="en-US"/>
        </a:p>
      </dgm:t>
    </dgm:pt>
    <dgm:pt modelId="{FCF922C0-4266-DC4D-9593-1F2663A878D3}" type="pres">
      <dgm:prSet presAssocID="{AD9F6C26-0C74-E943-812E-6AF943A83FD8}" presName="linear" presStyleCnt="0">
        <dgm:presLayoutVars>
          <dgm:dir/>
          <dgm:animLvl val="lvl"/>
          <dgm:resizeHandles val="exact"/>
        </dgm:presLayoutVars>
      </dgm:prSet>
      <dgm:spPr/>
    </dgm:pt>
    <dgm:pt modelId="{6E4F0784-AA57-5746-9019-5EE8523D9337}" type="pres">
      <dgm:prSet presAssocID="{12A9B294-C87E-6340-A970-C6E04DED11DB}" presName="parentLin" presStyleCnt="0"/>
      <dgm:spPr/>
    </dgm:pt>
    <dgm:pt modelId="{FAF3D0BA-7229-9F49-A68C-56D5ABC08BED}" type="pres">
      <dgm:prSet presAssocID="{12A9B294-C87E-6340-A970-C6E04DED11DB}" presName="parentLeftMargin" presStyleLbl="node1" presStyleIdx="0" presStyleCnt="5"/>
      <dgm:spPr/>
    </dgm:pt>
    <dgm:pt modelId="{149F9AAF-259C-BD47-A592-A3C39BE34B66}" type="pres">
      <dgm:prSet presAssocID="{12A9B294-C87E-6340-A970-C6E04DED11DB}" presName="parentText" presStyleLbl="node1" presStyleIdx="0" presStyleCnt="5" custScaleX="58489">
        <dgm:presLayoutVars>
          <dgm:chMax val="0"/>
          <dgm:bulletEnabled val="1"/>
        </dgm:presLayoutVars>
      </dgm:prSet>
      <dgm:spPr/>
    </dgm:pt>
    <dgm:pt modelId="{306C6E11-7345-C24A-8630-3C2C0E3A6F92}" type="pres">
      <dgm:prSet presAssocID="{12A9B294-C87E-6340-A970-C6E04DED11DB}" presName="negativeSpace" presStyleCnt="0"/>
      <dgm:spPr/>
    </dgm:pt>
    <dgm:pt modelId="{7AD8DA70-F722-494B-B31D-518162DE94BA}" type="pres">
      <dgm:prSet presAssocID="{12A9B294-C87E-6340-A970-C6E04DED11DB}" presName="childText" presStyleLbl="conFgAcc1" presStyleIdx="0" presStyleCnt="5">
        <dgm:presLayoutVars>
          <dgm:bulletEnabled val="1"/>
        </dgm:presLayoutVars>
      </dgm:prSet>
      <dgm:spPr/>
    </dgm:pt>
    <dgm:pt modelId="{CD040825-DE95-524C-B578-3C03F72ECEA8}" type="pres">
      <dgm:prSet presAssocID="{0B821A66-F8BD-0846-9444-E7D343BFB749}" presName="spaceBetweenRectangles" presStyleCnt="0"/>
      <dgm:spPr/>
    </dgm:pt>
    <dgm:pt modelId="{1A6D2AB1-96C3-9849-9AB9-C09BE063F755}" type="pres">
      <dgm:prSet presAssocID="{BDDCEE23-69C1-6946-B845-38DDE8A4CAC7}" presName="parentLin" presStyleCnt="0"/>
      <dgm:spPr/>
    </dgm:pt>
    <dgm:pt modelId="{8B0EE232-7B3A-4448-A6DD-834161C67CE5}" type="pres">
      <dgm:prSet presAssocID="{BDDCEE23-69C1-6946-B845-38DDE8A4CAC7}" presName="parentLeftMargin" presStyleLbl="node1" presStyleIdx="0" presStyleCnt="5"/>
      <dgm:spPr/>
    </dgm:pt>
    <dgm:pt modelId="{580988D1-ACAA-D848-A7C2-64ED2AD05C10}" type="pres">
      <dgm:prSet presAssocID="{BDDCEE23-69C1-6946-B845-38DDE8A4CAC7}" presName="parentText" presStyleLbl="node1" presStyleIdx="1" presStyleCnt="5" custScaleX="58489">
        <dgm:presLayoutVars>
          <dgm:chMax val="0"/>
          <dgm:bulletEnabled val="1"/>
        </dgm:presLayoutVars>
      </dgm:prSet>
      <dgm:spPr/>
    </dgm:pt>
    <dgm:pt modelId="{E4F48186-F6D5-1B40-B28F-9C9BF6A03114}" type="pres">
      <dgm:prSet presAssocID="{BDDCEE23-69C1-6946-B845-38DDE8A4CAC7}" presName="negativeSpace" presStyleCnt="0"/>
      <dgm:spPr/>
    </dgm:pt>
    <dgm:pt modelId="{8212B328-5F3F-374F-A03A-BE22F453D830}" type="pres">
      <dgm:prSet presAssocID="{BDDCEE23-69C1-6946-B845-38DDE8A4CAC7}" presName="childText" presStyleLbl="conFgAcc1" presStyleIdx="1" presStyleCnt="5">
        <dgm:presLayoutVars>
          <dgm:bulletEnabled val="1"/>
        </dgm:presLayoutVars>
      </dgm:prSet>
      <dgm:spPr/>
    </dgm:pt>
    <dgm:pt modelId="{08D4014B-18CC-8740-8863-567A05AB0AF5}" type="pres">
      <dgm:prSet presAssocID="{D694FF90-863D-834E-BA16-03BC8237D842}" presName="spaceBetweenRectangles" presStyleCnt="0"/>
      <dgm:spPr/>
    </dgm:pt>
    <dgm:pt modelId="{E6253273-4310-2C45-81A5-9E8ACBE1D12D}" type="pres">
      <dgm:prSet presAssocID="{B47BEDB0-5032-0744-BA2F-501C27BC24EA}" presName="parentLin" presStyleCnt="0"/>
      <dgm:spPr/>
    </dgm:pt>
    <dgm:pt modelId="{4709EBFA-03F4-A54D-AF34-3357B8F0E65A}" type="pres">
      <dgm:prSet presAssocID="{B47BEDB0-5032-0744-BA2F-501C27BC24EA}" presName="parentLeftMargin" presStyleLbl="node1" presStyleIdx="1" presStyleCnt="5"/>
      <dgm:spPr/>
    </dgm:pt>
    <dgm:pt modelId="{1DA38567-F5BB-EF49-8599-2CAB16B9DC7C}" type="pres">
      <dgm:prSet presAssocID="{B47BEDB0-5032-0744-BA2F-501C27BC24EA}" presName="parentText" presStyleLbl="node1" presStyleIdx="2" presStyleCnt="5" custScaleX="57775">
        <dgm:presLayoutVars>
          <dgm:chMax val="0"/>
          <dgm:bulletEnabled val="1"/>
        </dgm:presLayoutVars>
      </dgm:prSet>
      <dgm:spPr/>
    </dgm:pt>
    <dgm:pt modelId="{9D959369-5A26-DE4B-BCE9-AB2FE0CD86DA}" type="pres">
      <dgm:prSet presAssocID="{B47BEDB0-5032-0744-BA2F-501C27BC24EA}" presName="negativeSpace" presStyleCnt="0"/>
      <dgm:spPr/>
    </dgm:pt>
    <dgm:pt modelId="{C1168989-52C9-C742-812A-B84BAD6507FF}" type="pres">
      <dgm:prSet presAssocID="{B47BEDB0-5032-0744-BA2F-501C27BC24EA}" presName="childText" presStyleLbl="conFgAcc1" presStyleIdx="2" presStyleCnt="5">
        <dgm:presLayoutVars>
          <dgm:bulletEnabled val="1"/>
        </dgm:presLayoutVars>
      </dgm:prSet>
      <dgm:spPr/>
    </dgm:pt>
    <dgm:pt modelId="{2804E205-C79D-EF40-8886-0078DE72D832}" type="pres">
      <dgm:prSet presAssocID="{E12BB6FD-AC3C-144A-8A21-C0F4AA202E08}" presName="spaceBetweenRectangles" presStyleCnt="0"/>
      <dgm:spPr/>
    </dgm:pt>
    <dgm:pt modelId="{B819B307-1769-4F69-9889-C1D161797D17}" type="pres">
      <dgm:prSet presAssocID="{1782A389-2D2B-4CF7-B2FD-D9F5A1E41566}" presName="parentLin" presStyleCnt="0"/>
      <dgm:spPr/>
    </dgm:pt>
    <dgm:pt modelId="{A40C967B-E0FA-45B3-A533-B8ADD6912D06}" type="pres">
      <dgm:prSet presAssocID="{1782A389-2D2B-4CF7-B2FD-D9F5A1E41566}" presName="parentLeftMargin" presStyleLbl="node1" presStyleIdx="2" presStyleCnt="5"/>
      <dgm:spPr/>
    </dgm:pt>
    <dgm:pt modelId="{E7FAE476-CBD0-4414-BB50-63DBF8E1F40E}" type="pres">
      <dgm:prSet presAssocID="{1782A389-2D2B-4CF7-B2FD-D9F5A1E41566}" presName="parentText" presStyleLbl="node1" presStyleIdx="3" presStyleCnt="5">
        <dgm:presLayoutVars>
          <dgm:chMax val="0"/>
          <dgm:bulletEnabled val="1"/>
        </dgm:presLayoutVars>
      </dgm:prSet>
      <dgm:spPr/>
    </dgm:pt>
    <dgm:pt modelId="{2C83F965-6AAB-48C7-BFD3-C0F29EA95FC4}" type="pres">
      <dgm:prSet presAssocID="{1782A389-2D2B-4CF7-B2FD-D9F5A1E41566}" presName="negativeSpace" presStyleCnt="0"/>
      <dgm:spPr/>
    </dgm:pt>
    <dgm:pt modelId="{83C2CD1B-F21D-4340-B9A2-9149F7DE8185}" type="pres">
      <dgm:prSet presAssocID="{1782A389-2D2B-4CF7-B2FD-D9F5A1E41566}" presName="childText" presStyleLbl="conFgAcc1" presStyleIdx="3" presStyleCnt="5">
        <dgm:presLayoutVars>
          <dgm:bulletEnabled val="1"/>
        </dgm:presLayoutVars>
      </dgm:prSet>
      <dgm:spPr/>
    </dgm:pt>
    <dgm:pt modelId="{2D0CE8FE-A735-43D8-8306-4CA647193C1D}" type="pres">
      <dgm:prSet presAssocID="{4EA717ED-66EB-49D1-919E-F23802C09E1D}" presName="spaceBetweenRectangles" presStyleCnt="0"/>
      <dgm:spPr/>
    </dgm:pt>
    <dgm:pt modelId="{F3F1DE2D-CBB3-4A44-BFD9-B23B98E79AA5}" type="pres">
      <dgm:prSet presAssocID="{B3EE78F6-AA90-CB4C-AB8A-471ED2F2574F}" presName="parentLin" presStyleCnt="0"/>
      <dgm:spPr/>
    </dgm:pt>
    <dgm:pt modelId="{81F18ED2-6C46-D740-910D-E78F39622341}" type="pres">
      <dgm:prSet presAssocID="{B3EE78F6-AA90-CB4C-AB8A-471ED2F2574F}" presName="parentLeftMargin" presStyleLbl="node1" presStyleIdx="3" presStyleCnt="5"/>
      <dgm:spPr/>
    </dgm:pt>
    <dgm:pt modelId="{7C1C2384-CCA8-2642-88F5-F0CF3D56246D}" type="pres">
      <dgm:prSet presAssocID="{B3EE78F6-AA90-CB4C-AB8A-471ED2F2574F}" presName="parentText" presStyleLbl="node1" presStyleIdx="4" presStyleCnt="5" custScaleX="58489">
        <dgm:presLayoutVars>
          <dgm:chMax val="0"/>
          <dgm:bulletEnabled val="1"/>
        </dgm:presLayoutVars>
      </dgm:prSet>
      <dgm:spPr/>
    </dgm:pt>
    <dgm:pt modelId="{29F0195B-0F0E-FA45-B0A7-7D8C88820B6B}" type="pres">
      <dgm:prSet presAssocID="{B3EE78F6-AA90-CB4C-AB8A-471ED2F2574F}" presName="negativeSpace" presStyleCnt="0"/>
      <dgm:spPr/>
    </dgm:pt>
    <dgm:pt modelId="{B73B91C4-9587-0046-8AD4-416320F2B240}" type="pres">
      <dgm:prSet presAssocID="{B3EE78F6-AA90-CB4C-AB8A-471ED2F2574F}" presName="childText" presStyleLbl="conFgAcc1" presStyleIdx="4" presStyleCnt="5">
        <dgm:presLayoutVars>
          <dgm:bulletEnabled val="1"/>
        </dgm:presLayoutVars>
      </dgm:prSet>
      <dgm:spPr/>
    </dgm:pt>
  </dgm:ptLst>
  <dgm:cxnLst>
    <dgm:cxn modelId="{A72DAF0E-DDA9-48FA-9B60-718F93F7B8C4}" srcId="{AD9F6C26-0C74-E943-812E-6AF943A83FD8}" destId="{1782A389-2D2B-4CF7-B2FD-D9F5A1E41566}" srcOrd="3" destOrd="0" parTransId="{93B26AE8-DE2E-4065-B69E-423ACABAF261}" sibTransId="{4EA717ED-66EB-49D1-919E-F23802C09E1D}"/>
    <dgm:cxn modelId="{79E91320-16E3-4F49-B0A4-8554C01B1155}" type="presOf" srcId="{B47BEDB0-5032-0744-BA2F-501C27BC24EA}" destId="{4709EBFA-03F4-A54D-AF34-3357B8F0E65A}" srcOrd="0" destOrd="0" presId="urn:microsoft.com/office/officeart/2005/8/layout/list1"/>
    <dgm:cxn modelId="{2BB6F121-4B50-784C-986B-7A46DC780E51}" srcId="{AD9F6C26-0C74-E943-812E-6AF943A83FD8}" destId="{BDDCEE23-69C1-6946-B845-38DDE8A4CAC7}" srcOrd="1" destOrd="0" parTransId="{D3BAE944-CA54-354E-A083-5C12EAC07255}" sibTransId="{D694FF90-863D-834E-BA16-03BC8237D842}"/>
    <dgm:cxn modelId="{BFB55E24-A505-4F1F-BA57-27D35FC8B77D}" type="presOf" srcId="{1782A389-2D2B-4CF7-B2FD-D9F5A1E41566}" destId="{A40C967B-E0FA-45B3-A533-B8ADD6912D06}" srcOrd="0" destOrd="0" presId="urn:microsoft.com/office/officeart/2005/8/layout/list1"/>
    <dgm:cxn modelId="{32F2B728-98A3-0F4A-910D-63E3DEB523C5}" type="presOf" srcId="{F3EB3CE3-A5F6-D742-B3C9-FC6191E37478}" destId="{B73B91C4-9587-0046-8AD4-416320F2B240}" srcOrd="0" destOrd="2" presId="urn:microsoft.com/office/officeart/2005/8/layout/list1"/>
    <dgm:cxn modelId="{CD920837-609C-42F0-90D0-0A52D2E515EC}" type="presOf" srcId="{1782A389-2D2B-4CF7-B2FD-D9F5A1E41566}" destId="{E7FAE476-CBD0-4414-BB50-63DBF8E1F40E}" srcOrd="1" destOrd="0" presId="urn:microsoft.com/office/officeart/2005/8/layout/list1"/>
    <dgm:cxn modelId="{C22FC83B-B673-9D42-976B-6ED08AE249C9}" type="presOf" srcId="{3DB94048-2A5F-C145-9668-78921282A25B}" destId="{B73B91C4-9587-0046-8AD4-416320F2B240}" srcOrd="0" destOrd="1" presId="urn:microsoft.com/office/officeart/2005/8/layout/list1"/>
    <dgm:cxn modelId="{FEDAD241-81DB-0446-8D5B-9B87B9C01813}" srcId="{AD9F6C26-0C74-E943-812E-6AF943A83FD8}" destId="{B3EE78F6-AA90-CB4C-AB8A-471ED2F2574F}" srcOrd="4" destOrd="0" parTransId="{497F0444-7FA4-5A41-B4A3-2085FF0FA2FA}" sibTransId="{9D7ADD18-A05B-D542-9A5D-A9D7235A1CEE}"/>
    <dgm:cxn modelId="{A2F3E35F-FE22-0946-849E-2689E866579E}" srcId="{B3EE78F6-AA90-CB4C-AB8A-471ED2F2574F}" destId="{3DB94048-2A5F-C145-9668-78921282A25B}" srcOrd="1" destOrd="0" parTransId="{9D06EC15-F216-744D-9AB2-379F194F1730}" sibTransId="{B4508C80-97C8-0643-8F89-2D0E4B4E47F6}"/>
    <dgm:cxn modelId="{3B082A61-BE69-EB4C-9A51-AA9575224B64}" type="presOf" srcId="{12A9B294-C87E-6340-A970-C6E04DED11DB}" destId="{FAF3D0BA-7229-9F49-A68C-56D5ABC08BED}" srcOrd="0" destOrd="0" presId="urn:microsoft.com/office/officeart/2005/8/layout/list1"/>
    <dgm:cxn modelId="{795D7B73-BB85-AC49-A7EA-DBFB47C52BFC}" type="presOf" srcId="{B8A72C37-1CED-2745-B1FD-C95BD0753043}" destId="{B73B91C4-9587-0046-8AD4-416320F2B240}" srcOrd="0" destOrd="0" presId="urn:microsoft.com/office/officeart/2005/8/layout/list1"/>
    <dgm:cxn modelId="{6052F273-F04A-3C4C-BED1-22FA10D85F58}" type="presOf" srcId="{B3EE78F6-AA90-CB4C-AB8A-471ED2F2574F}" destId="{81F18ED2-6C46-D740-910D-E78F39622341}" srcOrd="0" destOrd="0" presId="urn:microsoft.com/office/officeart/2005/8/layout/list1"/>
    <dgm:cxn modelId="{780A8874-A44C-1141-B0E8-A63C877BE50B}" type="presOf" srcId="{BDDCEE23-69C1-6946-B845-38DDE8A4CAC7}" destId="{580988D1-ACAA-D848-A7C2-64ED2AD05C10}" srcOrd="1" destOrd="0" presId="urn:microsoft.com/office/officeart/2005/8/layout/list1"/>
    <dgm:cxn modelId="{AA25107D-6BC3-B04E-8F7C-C0D5B2A23762}" srcId="{B3EE78F6-AA90-CB4C-AB8A-471ED2F2574F}" destId="{B8A72C37-1CED-2745-B1FD-C95BD0753043}" srcOrd="0" destOrd="0" parTransId="{4504CC75-30E8-B247-B598-6EC4CD1ED6D7}" sibTransId="{9999A663-0D28-FE44-8BE1-02024A6A36C1}"/>
    <dgm:cxn modelId="{2939AC84-0827-4A41-AE7B-748CB1AA24E4}" srcId="{AD9F6C26-0C74-E943-812E-6AF943A83FD8}" destId="{B47BEDB0-5032-0744-BA2F-501C27BC24EA}" srcOrd="2" destOrd="0" parTransId="{2BE6C1A5-4089-C24D-8E9E-C97E2AB475BB}" sibTransId="{E12BB6FD-AC3C-144A-8A21-C0F4AA202E08}"/>
    <dgm:cxn modelId="{77F13693-2460-1440-BA34-0AF7731C6C92}" type="presOf" srcId="{12A9B294-C87E-6340-A970-C6E04DED11DB}" destId="{149F9AAF-259C-BD47-A592-A3C39BE34B66}" srcOrd="1" destOrd="0" presId="urn:microsoft.com/office/officeart/2005/8/layout/list1"/>
    <dgm:cxn modelId="{0A81EFBF-B8BC-CD41-9905-3C3856B2A8F0}" srcId="{B3EE78F6-AA90-CB4C-AB8A-471ED2F2574F}" destId="{F3EB3CE3-A5F6-D742-B3C9-FC6191E37478}" srcOrd="2" destOrd="0" parTransId="{8F88E77D-D3B0-0249-ACE8-C689F36FBB80}" sibTransId="{ED0CEC48-37E8-4F47-A2B0-D2548BE87EA9}"/>
    <dgm:cxn modelId="{9EB3E6E4-B2DD-5E4A-ADB8-DF8381AD5EAA}" type="presOf" srcId="{AD9F6C26-0C74-E943-812E-6AF943A83FD8}" destId="{FCF922C0-4266-DC4D-9593-1F2663A878D3}" srcOrd="0" destOrd="0" presId="urn:microsoft.com/office/officeart/2005/8/layout/list1"/>
    <dgm:cxn modelId="{8573CCE6-E61D-1E4F-9CD1-7BC792F479F8}" type="presOf" srcId="{B3EE78F6-AA90-CB4C-AB8A-471ED2F2574F}" destId="{7C1C2384-CCA8-2642-88F5-F0CF3D56246D}" srcOrd="1" destOrd="0" presId="urn:microsoft.com/office/officeart/2005/8/layout/list1"/>
    <dgm:cxn modelId="{9316E8E7-3192-CD43-983E-98325FA73E2B}" srcId="{AD9F6C26-0C74-E943-812E-6AF943A83FD8}" destId="{12A9B294-C87E-6340-A970-C6E04DED11DB}" srcOrd="0" destOrd="0" parTransId="{F10C2309-F210-2F46-8B6D-BCEB6E53D57D}" sibTransId="{0B821A66-F8BD-0846-9444-E7D343BFB749}"/>
    <dgm:cxn modelId="{02DDAEEC-67DB-4B4B-998C-D7C9F207B6D3}" type="presOf" srcId="{BDDCEE23-69C1-6946-B845-38DDE8A4CAC7}" destId="{8B0EE232-7B3A-4448-A6DD-834161C67CE5}" srcOrd="0" destOrd="0" presId="urn:microsoft.com/office/officeart/2005/8/layout/list1"/>
    <dgm:cxn modelId="{2A8536FD-C142-DD4D-B137-8022DB664B00}" type="presOf" srcId="{B47BEDB0-5032-0744-BA2F-501C27BC24EA}" destId="{1DA38567-F5BB-EF49-8599-2CAB16B9DC7C}" srcOrd="1" destOrd="0" presId="urn:microsoft.com/office/officeart/2005/8/layout/list1"/>
    <dgm:cxn modelId="{A7CE1ED6-E37B-494D-A510-AC717B3DC168}" type="presParOf" srcId="{FCF922C0-4266-DC4D-9593-1F2663A878D3}" destId="{6E4F0784-AA57-5746-9019-5EE8523D9337}" srcOrd="0" destOrd="0" presId="urn:microsoft.com/office/officeart/2005/8/layout/list1"/>
    <dgm:cxn modelId="{61FA4AAC-8F45-A44E-8D4E-A08580711808}" type="presParOf" srcId="{6E4F0784-AA57-5746-9019-5EE8523D9337}" destId="{FAF3D0BA-7229-9F49-A68C-56D5ABC08BED}" srcOrd="0" destOrd="0" presId="urn:microsoft.com/office/officeart/2005/8/layout/list1"/>
    <dgm:cxn modelId="{9E6C34D5-729F-D540-B69E-8ABE482C5310}" type="presParOf" srcId="{6E4F0784-AA57-5746-9019-5EE8523D9337}" destId="{149F9AAF-259C-BD47-A592-A3C39BE34B66}" srcOrd="1" destOrd="0" presId="urn:microsoft.com/office/officeart/2005/8/layout/list1"/>
    <dgm:cxn modelId="{3E1C900D-1776-0C41-A99D-6E3F925074DD}" type="presParOf" srcId="{FCF922C0-4266-DC4D-9593-1F2663A878D3}" destId="{306C6E11-7345-C24A-8630-3C2C0E3A6F92}" srcOrd="1" destOrd="0" presId="urn:microsoft.com/office/officeart/2005/8/layout/list1"/>
    <dgm:cxn modelId="{099638BE-76FB-5247-B403-DE4C45FFEEEB}" type="presParOf" srcId="{FCF922C0-4266-DC4D-9593-1F2663A878D3}" destId="{7AD8DA70-F722-494B-B31D-518162DE94BA}" srcOrd="2" destOrd="0" presId="urn:microsoft.com/office/officeart/2005/8/layout/list1"/>
    <dgm:cxn modelId="{9712460D-829D-3C4B-B11C-93588618AE2D}" type="presParOf" srcId="{FCF922C0-4266-DC4D-9593-1F2663A878D3}" destId="{CD040825-DE95-524C-B578-3C03F72ECEA8}" srcOrd="3" destOrd="0" presId="urn:microsoft.com/office/officeart/2005/8/layout/list1"/>
    <dgm:cxn modelId="{6B098CCB-F6F8-C741-9738-E123519A570E}" type="presParOf" srcId="{FCF922C0-4266-DC4D-9593-1F2663A878D3}" destId="{1A6D2AB1-96C3-9849-9AB9-C09BE063F755}" srcOrd="4" destOrd="0" presId="urn:microsoft.com/office/officeart/2005/8/layout/list1"/>
    <dgm:cxn modelId="{61B2B314-AF43-9C49-8146-6F4131DAF267}" type="presParOf" srcId="{1A6D2AB1-96C3-9849-9AB9-C09BE063F755}" destId="{8B0EE232-7B3A-4448-A6DD-834161C67CE5}" srcOrd="0" destOrd="0" presId="urn:microsoft.com/office/officeart/2005/8/layout/list1"/>
    <dgm:cxn modelId="{2DF212ED-FE5F-FC4B-8F7B-B8E41632D088}" type="presParOf" srcId="{1A6D2AB1-96C3-9849-9AB9-C09BE063F755}" destId="{580988D1-ACAA-D848-A7C2-64ED2AD05C10}" srcOrd="1" destOrd="0" presId="urn:microsoft.com/office/officeart/2005/8/layout/list1"/>
    <dgm:cxn modelId="{F5F0BBCD-DF14-8349-8F0C-D013C2277F30}" type="presParOf" srcId="{FCF922C0-4266-DC4D-9593-1F2663A878D3}" destId="{E4F48186-F6D5-1B40-B28F-9C9BF6A03114}" srcOrd="5" destOrd="0" presId="urn:microsoft.com/office/officeart/2005/8/layout/list1"/>
    <dgm:cxn modelId="{9FC38E18-22AF-F848-A2BF-008B9006834C}" type="presParOf" srcId="{FCF922C0-4266-DC4D-9593-1F2663A878D3}" destId="{8212B328-5F3F-374F-A03A-BE22F453D830}" srcOrd="6" destOrd="0" presId="urn:microsoft.com/office/officeart/2005/8/layout/list1"/>
    <dgm:cxn modelId="{3B0B65F4-0C43-7247-92C5-478419201BF3}" type="presParOf" srcId="{FCF922C0-4266-DC4D-9593-1F2663A878D3}" destId="{08D4014B-18CC-8740-8863-567A05AB0AF5}" srcOrd="7" destOrd="0" presId="urn:microsoft.com/office/officeart/2005/8/layout/list1"/>
    <dgm:cxn modelId="{2E27BC57-9861-7740-AE27-64CE0A2FDED0}" type="presParOf" srcId="{FCF922C0-4266-DC4D-9593-1F2663A878D3}" destId="{E6253273-4310-2C45-81A5-9E8ACBE1D12D}" srcOrd="8" destOrd="0" presId="urn:microsoft.com/office/officeart/2005/8/layout/list1"/>
    <dgm:cxn modelId="{DF13337D-5BC2-3F45-B059-F10F8A127282}" type="presParOf" srcId="{E6253273-4310-2C45-81A5-9E8ACBE1D12D}" destId="{4709EBFA-03F4-A54D-AF34-3357B8F0E65A}" srcOrd="0" destOrd="0" presId="urn:microsoft.com/office/officeart/2005/8/layout/list1"/>
    <dgm:cxn modelId="{A78F21BA-D71D-EE40-834D-98724C78801D}" type="presParOf" srcId="{E6253273-4310-2C45-81A5-9E8ACBE1D12D}" destId="{1DA38567-F5BB-EF49-8599-2CAB16B9DC7C}" srcOrd="1" destOrd="0" presId="urn:microsoft.com/office/officeart/2005/8/layout/list1"/>
    <dgm:cxn modelId="{0922BEF7-AE7F-1341-A8F1-B84740A08785}" type="presParOf" srcId="{FCF922C0-4266-DC4D-9593-1F2663A878D3}" destId="{9D959369-5A26-DE4B-BCE9-AB2FE0CD86DA}" srcOrd="9" destOrd="0" presId="urn:microsoft.com/office/officeart/2005/8/layout/list1"/>
    <dgm:cxn modelId="{C768A690-0AD5-1940-803C-F297CCAC0283}" type="presParOf" srcId="{FCF922C0-4266-DC4D-9593-1F2663A878D3}" destId="{C1168989-52C9-C742-812A-B84BAD6507FF}" srcOrd="10" destOrd="0" presId="urn:microsoft.com/office/officeart/2005/8/layout/list1"/>
    <dgm:cxn modelId="{31C63174-9D03-234B-B32A-3E09F24A837E}" type="presParOf" srcId="{FCF922C0-4266-DC4D-9593-1F2663A878D3}" destId="{2804E205-C79D-EF40-8886-0078DE72D832}" srcOrd="11" destOrd="0" presId="urn:microsoft.com/office/officeart/2005/8/layout/list1"/>
    <dgm:cxn modelId="{53131BEF-5304-485C-925C-C31DED8CD614}" type="presParOf" srcId="{FCF922C0-4266-DC4D-9593-1F2663A878D3}" destId="{B819B307-1769-4F69-9889-C1D161797D17}" srcOrd="12" destOrd="0" presId="urn:microsoft.com/office/officeart/2005/8/layout/list1"/>
    <dgm:cxn modelId="{4D9FF886-0092-40D5-BCA2-BBA1CDEB6B3A}" type="presParOf" srcId="{B819B307-1769-4F69-9889-C1D161797D17}" destId="{A40C967B-E0FA-45B3-A533-B8ADD6912D06}" srcOrd="0" destOrd="0" presId="urn:microsoft.com/office/officeart/2005/8/layout/list1"/>
    <dgm:cxn modelId="{917C4A6E-6EB2-42D0-B405-B0D731024159}" type="presParOf" srcId="{B819B307-1769-4F69-9889-C1D161797D17}" destId="{E7FAE476-CBD0-4414-BB50-63DBF8E1F40E}" srcOrd="1" destOrd="0" presId="urn:microsoft.com/office/officeart/2005/8/layout/list1"/>
    <dgm:cxn modelId="{C5FD0EE4-29E7-479D-ACB6-EAE859D8C498}" type="presParOf" srcId="{FCF922C0-4266-DC4D-9593-1F2663A878D3}" destId="{2C83F965-6AAB-48C7-BFD3-C0F29EA95FC4}" srcOrd="13" destOrd="0" presId="urn:microsoft.com/office/officeart/2005/8/layout/list1"/>
    <dgm:cxn modelId="{DA0EB936-1C6A-4924-BE5B-2FB571D1A442}" type="presParOf" srcId="{FCF922C0-4266-DC4D-9593-1F2663A878D3}" destId="{83C2CD1B-F21D-4340-B9A2-9149F7DE8185}" srcOrd="14" destOrd="0" presId="urn:microsoft.com/office/officeart/2005/8/layout/list1"/>
    <dgm:cxn modelId="{BEF41932-B42C-40A9-B476-85F3FC06BE79}" type="presParOf" srcId="{FCF922C0-4266-DC4D-9593-1F2663A878D3}" destId="{2D0CE8FE-A735-43D8-8306-4CA647193C1D}" srcOrd="15" destOrd="0" presId="urn:microsoft.com/office/officeart/2005/8/layout/list1"/>
    <dgm:cxn modelId="{2D2C5D65-3EBB-DA46-9BFD-D50D757959D1}" type="presParOf" srcId="{FCF922C0-4266-DC4D-9593-1F2663A878D3}" destId="{F3F1DE2D-CBB3-4A44-BFD9-B23B98E79AA5}" srcOrd="16" destOrd="0" presId="urn:microsoft.com/office/officeart/2005/8/layout/list1"/>
    <dgm:cxn modelId="{E7F4537D-6900-794F-9888-70781C75F6A3}" type="presParOf" srcId="{F3F1DE2D-CBB3-4A44-BFD9-B23B98E79AA5}" destId="{81F18ED2-6C46-D740-910D-E78F39622341}" srcOrd="0" destOrd="0" presId="urn:microsoft.com/office/officeart/2005/8/layout/list1"/>
    <dgm:cxn modelId="{49D421B8-188F-9042-A418-338034303DED}" type="presParOf" srcId="{F3F1DE2D-CBB3-4A44-BFD9-B23B98E79AA5}" destId="{7C1C2384-CCA8-2642-88F5-F0CF3D56246D}" srcOrd="1" destOrd="0" presId="urn:microsoft.com/office/officeart/2005/8/layout/list1"/>
    <dgm:cxn modelId="{5EBD29B2-2308-2543-95BD-C321D1B42929}" type="presParOf" srcId="{FCF922C0-4266-DC4D-9593-1F2663A878D3}" destId="{29F0195B-0F0E-FA45-B0A7-7D8C88820B6B}" srcOrd="17" destOrd="0" presId="urn:microsoft.com/office/officeart/2005/8/layout/list1"/>
    <dgm:cxn modelId="{AB923B1F-1D15-4F4A-BBF3-183B29611F65}" type="presParOf" srcId="{FCF922C0-4266-DC4D-9593-1F2663A878D3}" destId="{B73B91C4-9587-0046-8AD4-416320F2B24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D9F6C26-0C74-E943-812E-6AF943A83FD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12A9B294-C87E-6340-A970-C6E04DED11DB}">
      <dgm:prSet phldrT="[Text]"/>
      <dgm:spPr>
        <a:solidFill>
          <a:schemeClr val="accent1">
            <a:lumMod val="20000"/>
            <a:lumOff val="80000"/>
          </a:schemeClr>
        </a:solidFill>
      </dgm:spPr>
      <dgm:t>
        <a:bodyPr/>
        <a:lstStyle/>
        <a:p>
          <a:r>
            <a:rPr lang="en-US" dirty="0"/>
            <a:t>Specific Aims</a:t>
          </a:r>
        </a:p>
      </dgm:t>
    </dgm:pt>
    <dgm:pt modelId="{F10C2309-F210-2F46-8B6D-BCEB6E53D57D}" type="parTrans" cxnId="{9316E8E7-3192-CD43-983E-98325FA73E2B}">
      <dgm:prSet/>
      <dgm:spPr/>
      <dgm:t>
        <a:bodyPr/>
        <a:lstStyle/>
        <a:p>
          <a:endParaRPr lang="en-US"/>
        </a:p>
      </dgm:t>
    </dgm:pt>
    <dgm:pt modelId="{0B821A66-F8BD-0846-9444-E7D343BFB749}" type="sibTrans" cxnId="{9316E8E7-3192-CD43-983E-98325FA73E2B}">
      <dgm:prSet/>
      <dgm:spPr/>
      <dgm:t>
        <a:bodyPr/>
        <a:lstStyle/>
        <a:p>
          <a:endParaRPr lang="en-US"/>
        </a:p>
      </dgm:t>
    </dgm:pt>
    <dgm:pt modelId="{BDDCEE23-69C1-6946-B845-38DDE8A4CAC7}">
      <dgm:prSet phldrT="[Text]"/>
      <dgm:spPr>
        <a:solidFill>
          <a:schemeClr val="accent1">
            <a:lumMod val="20000"/>
            <a:lumOff val="80000"/>
          </a:schemeClr>
        </a:solidFill>
      </dgm:spPr>
      <dgm:t>
        <a:bodyPr/>
        <a:lstStyle/>
        <a:p>
          <a:r>
            <a:rPr lang="en-US" dirty="0"/>
            <a:t>Candidate Section</a:t>
          </a:r>
        </a:p>
      </dgm:t>
    </dgm:pt>
    <dgm:pt modelId="{D3BAE944-CA54-354E-A083-5C12EAC07255}" type="parTrans" cxnId="{2BB6F121-4B50-784C-986B-7A46DC780E51}">
      <dgm:prSet/>
      <dgm:spPr/>
      <dgm:t>
        <a:bodyPr/>
        <a:lstStyle/>
        <a:p>
          <a:endParaRPr lang="en-US"/>
        </a:p>
      </dgm:t>
    </dgm:pt>
    <dgm:pt modelId="{D694FF90-863D-834E-BA16-03BC8237D842}" type="sibTrans" cxnId="{2BB6F121-4B50-784C-986B-7A46DC780E51}">
      <dgm:prSet/>
      <dgm:spPr/>
      <dgm:t>
        <a:bodyPr/>
        <a:lstStyle/>
        <a:p>
          <a:endParaRPr lang="en-US"/>
        </a:p>
      </dgm:t>
    </dgm:pt>
    <dgm:pt modelId="{B3EE78F6-AA90-CB4C-AB8A-471ED2F2574F}">
      <dgm:prSet phldrT="[Text]"/>
      <dgm:spPr>
        <a:solidFill>
          <a:schemeClr val="accent1">
            <a:lumMod val="20000"/>
            <a:lumOff val="80000"/>
          </a:schemeClr>
        </a:solidFill>
      </dgm:spPr>
      <dgm:t>
        <a:bodyPr/>
        <a:lstStyle/>
        <a:p>
          <a:r>
            <a:rPr lang="en-US" dirty="0"/>
            <a:t>Research Strategy</a:t>
          </a:r>
        </a:p>
      </dgm:t>
    </dgm:pt>
    <dgm:pt modelId="{497F0444-7FA4-5A41-B4A3-2085FF0FA2FA}" type="parTrans" cxnId="{FEDAD241-81DB-0446-8D5B-9B87B9C01813}">
      <dgm:prSet/>
      <dgm:spPr/>
      <dgm:t>
        <a:bodyPr/>
        <a:lstStyle/>
        <a:p>
          <a:endParaRPr lang="en-US"/>
        </a:p>
      </dgm:t>
    </dgm:pt>
    <dgm:pt modelId="{9D7ADD18-A05B-D542-9A5D-A9D7235A1CEE}" type="sibTrans" cxnId="{FEDAD241-81DB-0446-8D5B-9B87B9C01813}">
      <dgm:prSet/>
      <dgm:spPr/>
      <dgm:t>
        <a:bodyPr/>
        <a:lstStyle/>
        <a:p>
          <a:endParaRPr lang="en-US"/>
        </a:p>
      </dgm:t>
    </dgm:pt>
    <dgm:pt modelId="{B8A72C37-1CED-2745-B1FD-C95BD0753043}">
      <dgm:prSet/>
      <dgm:spPr/>
      <dgm:t>
        <a:bodyPr/>
        <a:lstStyle/>
        <a:p>
          <a:r>
            <a:rPr lang="en-US" b="0" dirty="0">
              <a:solidFill>
                <a:schemeClr val="tx1"/>
              </a:solidFill>
            </a:rPr>
            <a:t>Significance</a:t>
          </a:r>
        </a:p>
      </dgm:t>
    </dgm:pt>
    <dgm:pt modelId="{4504CC75-30E8-B247-B598-6EC4CD1ED6D7}" type="parTrans" cxnId="{AA25107D-6BC3-B04E-8F7C-C0D5B2A23762}">
      <dgm:prSet/>
      <dgm:spPr/>
      <dgm:t>
        <a:bodyPr/>
        <a:lstStyle/>
        <a:p>
          <a:endParaRPr lang="en-US"/>
        </a:p>
      </dgm:t>
    </dgm:pt>
    <dgm:pt modelId="{9999A663-0D28-FE44-8BE1-02024A6A36C1}" type="sibTrans" cxnId="{AA25107D-6BC3-B04E-8F7C-C0D5B2A23762}">
      <dgm:prSet/>
      <dgm:spPr/>
      <dgm:t>
        <a:bodyPr/>
        <a:lstStyle/>
        <a:p>
          <a:endParaRPr lang="en-US"/>
        </a:p>
      </dgm:t>
    </dgm:pt>
    <dgm:pt modelId="{3DB94048-2A5F-C145-9668-78921282A25B}">
      <dgm:prSet/>
      <dgm:spPr/>
      <dgm:t>
        <a:bodyPr/>
        <a:lstStyle/>
        <a:p>
          <a:r>
            <a:rPr lang="en-US" b="0" dirty="0">
              <a:solidFill>
                <a:schemeClr val="tx1"/>
              </a:solidFill>
            </a:rPr>
            <a:t>Innovation</a:t>
          </a:r>
        </a:p>
      </dgm:t>
    </dgm:pt>
    <dgm:pt modelId="{9D06EC15-F216-744D-9AB2-379F194F1730}" type="parTrans" cxnId="{A2F3E35F-FE22-0946-849E-2689E866579E}">
      <dgm:prSet/>
      <dgm:spPr/>
      <dgm:t>
        <a:bodyPr/>
        <a:lstStyle/>
        <a:p>
          <a:endParaRPr lang="en-US"/>
        </a:p>
      </dgm:t>
    </dgm:pt>
    <dgm:pt modelId="{B4508C80-97C8-0643-8F89-2D0E4B4E47F6}" type="sibTrans" cxnId="{A2F3E35F-FE22-0946-849E-2689E866579E}">
      <dgm:prSet/>
      <dgm:spPr/>
      <dgm:t>
        <a:bodyPr/>
        <a:lstStyle/>
        <a:p>
          <a:endParaRPr lang="en-US"/>
        </a:p>
      </dgm:t>
    </dgm:pt>
    <dgm:pt modelId="{F3EB3CE3-A5F6-D742-B3C9-FC6191E37478}">
      <dgm:prSet/>
      <dgm:spPr/>
      <dgm:t>
        <a:bodyPr/>
        <a:lstStyle/>
        <a:p>
          <a:r>
            <a:rPr lang="en-US" dirty="0">
              <a:solidFill>
                <a:schemeClr val="tx1"/>
              </a:solidFill>
            </a:rPr>
            <a:t>Approach</a:t>
          </a:r>
        </a:p>
      </dgm:t>
    </dgm:pt>
    <dgm:pt modelId="{8F88E77D-D3B0-0249-ACE8-C689F36FBB80}" type="parTrans" cxnId="{0A81EFBF-B8BC-CD41-9905-3C3856B2A8F0}">
      <dgm:prSet/>
      <dgm:spPr/>
      <dgm:t>
        <a:bodyPr/>
        <a:lstStyle/>
        <a:p>
          <a:endParaRPr lang="en-US"/>
        </a:p>
      </dgm:t>
    </dgm:pt>
    <dgm:pt modelId="{ED0CEC48-37E8-4F47-A2B0-D2548BE87EA9}" type="sibTrans" cxnId="{0A81EFBF-B8BC-CD41-9905-3C3856B2A8F0}">
      <dgm:prSet/>
      <dgm:spPr/>
      <dgm:t>
        <a:bodyPr/>
        <a:lstStyle/>
        <a:p>
          <a:endParaRPr lang="en-US"/>
        </a:p>
      </dgm:t>
    </dgm:pt>
    <dgm:pt modelId="{B47BEDB0-5032-0744-BA2F-501C27BC24EA}">
      <dgm:prSet/>
      <dgm:spPr>
        <a:solidFill>
          <a:schemeClr val="accent1">
            <a:lumMod val="20000"/>
            <a:lumOff val="80000"/>
          </a:schemeClr>
        </a:solidFill>
      </dgm:spPr>
      <dgm:t>
        <a:bodyPr/>
        <a:lstStyle/>
        <a:p>
          <a:r>
            <a:rPr lang="en-US" dirty="0"/>
            <a:t>Goals for Career Development</a:t>
          </a:r>
        </a:p>
      </dgm:t>
    </dgm:pt>
    <dgm:pt modelId="{2BE6C1A5-4089-C24D-8E9E-C97E2AB475BB}" type="parTrans" cxnId="{2939AC84-0827-4A41-AE7B-748CB1AA24E4}">
      <dgm:prSet/>
      <dgm:spPr/>
      <dgm:t>
        <a:bodyPr/>
        <a:lstStyle/>
        <a:p>
          <a:endParaRPr lang="en-US"/>
        </a:p>
      </dgm:t>
    </dgm:pt>
    <dgm:pt modelId="{E12BB6FD-AC3C-144A-8A21-C0F4AA202E08}" type="sibTrans" cxnId="{2939AC84-0827-4A41-AE7B-748CB1AA24E4}">
      <dgm:prSet/>
      <dgm:spPr/>
      <dgm:t>
        <a:bodyPr/>
        <a:lstStyle/>
        <a:p>
          <a:endParaRPr lang="en-US"/>
        </a:p>
      </dgm:t>
    </dgm:pt>
    <dgm:pt modelId="{1782A389-2D2B-4CF7-B2FD-D9F5A1E41566}">
      <dgm:prSet/>
      <dgm:spPr>
        <a:solidFill>
          <a:schemeClr val="accent1"/>
        </a:solidFill>
      </dgm:spPr>
      <dgm:t>
        <a:bodyPr/>
        <a:lstStyle/>
        <a:p>
          <a:r>
            <a:rPr lang="en-US" dirty="0"/>
            <a:t>Mentor Section</a:t>
          </a:r>
        </a:p>
      </dgm:t>
    </dgm:pt>
    <dgm:pt modelId="{93B26AE8-DE2E-4065-B69E-423ACABAF261}" type="parTrans" cxnId="{A72DAF0E-DDA9-48FA-9B60-718F93F7B8C4}">
      <dgm:prSet/>
      <dgm:spPr/>
      <dgm:t>
        <a:bodyPr/>
        <a:lstStyle/>
        <a:p>
          <a:endParaRPr lang="en-US"/>
        </a:p>
      </dgm:t>
    </dgm:pt>
    <dgm:pt modelId="{4EA717ED-66EB-49D1-919E-F23802C09E1D}" type="sibTrans" cxnId="{A72DAF0E-DDA9-48FA-9B60-718F93F7B8C4}">
      <dgm:prSet/>
      <dgm:spPr/>
      <dgm:t>
        <a:bodyPr/>
        <a:lstStyle/>
        <a:p>
          <a:endParaRPr lang="en-US"/>
        </a:p>
      </dgm:t>
    </dgm:pt>
    <dgm:pt modelId="{FCF922C0-4266-DC4D-9593-1F2663A878D3}" type="pres">
      <dgm:prSet presAssocID="{AD9F6C26-0C74-E943-812E-6AF943A83FD8}" presName="linear" presStyleCnt="0">
        <dgm:presLayoutVars>
          <dgm:dir/>
          <dgm:animLvl val="lvl"/>
          <dgm:resizeHandles val="exact"/>
        </dgm:presLayoutVars>
      </dgm:prSet>
      <dgm:spPr/>
    </dgm:pt>
    <dgm:pt modelId="{6E4F0784-AA57-5746-9019-5EE8523D9337}" type="pres">
      <dgm:prSet presAssocID="{12A9B294-C87E-6340-A970-C6E04DED11DB}" presName="parentLin" presStyleCnt="0"/>
      <dgm:spPr/>
    </dgm:pt>
    <dgm:pt modelId="{FAF3D0BA-7229-9F49-A68C-56D5ABC08BED}" type="pres">
      <dgm:prSet presAssocID="{12A9B294-C87E-6340-A970-C6E04DED11DB}" presName="parentLeftMargin" presStyleLbl="node1" presStyleIdx="0" presStyleCnt="5"/>
      <dgm:spPr/>
    </dgm:pt>
    <dgm:pt modelId="{149F9AAF-259C-BD47-A592-A3C39BE34B66}" type="pres">
      <dgm:prSet presAssocID="{12A9B294-C87E-6340-A970-C6E04DED11DB}" presName="parentText" presStyleLbl="node1" presStyleIdx="0" presStyleCnt="5" custScaleX="58489">
        <dgm:presLayoutVars>
          <dgm:chMax val="0"/>
          <dgm:bulletEnabled val="1"/>
        </dgm:presLayoutVars>
      </dgm:prSet>
      <dgm:spPr/>
    </dgm:pt>
    <dgm:pt modelId="{306C6E11-7345-C24A-8630-3C2C0E3A6F92}" type="pres">
      <dgm:prSet presAssocID="{12A9B294-C87E-6340-A970-C6E04DED11DB}" presName="negativeSpace" presStyleCnt="0"/>
      <dgm:spPr/>
    </dgm:pt>
    <dgm:pt modelId="{7AD8DA70-F722-494B-B31D-518162DE94BA}" type="pres">
      <dgm:prSet presAssocID="{12A9B294-C87E-6340-A970-C6E04DED11DB}" presName="childText" presStyleLbl="conFgAcc1" presStyleIdx="0" presStyleCnt="5">
        <dgm:presLayoutVars>
          <dgm:bulletEnabled val="1"/>
        </dgm:presLayoutVars>
      </dgm:prSet>
      <dgm:spPr/>
    </dgm:pt>
    <dgm:pt modelId="{CD040825-DE95-524C-B578-3C03F72ECEA8}" type="pres">
      <dgm:prSet presAssocID="{0B821A66-F8BD-0846-9444-E7D343BFB749}" presName="spaceBetweenRectangles" presStyleCnt="0"/>
      <dgm:spPr/>
    </dgm:pt>
    <dgm:pt modelId="{1A6D2AB1-96C3-9849-9AB9-C09BE063F755}" type="pres">
      <dgm:prSet presAssocID="{BDDCEE23-69C1-6946-B845-38DDE8A4CAC7}" presName="parentLin" presStyleCnt="0"/>
      <dgm:spPr/>
    </dgm:pt>
    <dgm:pt modelId="{8B0EE232-7B3A-4448-A6DD-834161C67CE5}" type="pres">
      <dgm:prSet presAssocID="{BDDCEE23-69C1-6946-B845-38DDE8A4CAC7}" presName="parentLeftMargin" presStyleLbl="node1" presStyleIdx="0" presStyleCnt="5"/>
      <dgm:spPr/>
    </dgm:pt>
    <dgm:pt modelId="{580988D1-ACAA-D848-A7C2-64ED2AD05C10}" type="pres">
      <dgm:prSet presAssocID="{BDDCEE23-69C1-6946-B845-38DDE8A4CAC7}" presName="parentText" presStyleLbl="node1" presStyleIdx="1" presStyleCnt="5" custScaleX="58489">
        <dgm:presLayoutVars>
          <dgm:chMax val="0"/>
          <dgm:bulletEnabled val="1"/>
        </dgm:presLayoutVars>
      </dgm:prSet>
      <dgm:spPr/>
    </dgm:pt>
    <dgm:pt modelId="{E4F48186-F6D5-1B40-B28F-9C9BF6A03114}" type="pres">
      <dgm:prSet presAssocID="{BDDCEE23-69C1-6946-B845-38DDE8A4CAC7}" presName="negativeSpace" presStyleCnt="0"/>
      <dgm:spPr/>
    </dgm:pt>
    <dgm:pt modelId="{8212B328-5F3F-374F-A03A-BE22F453D830}" type="pres">
      <dgm:prSet presAssocID="{BDDCEE23-69C1-6946-B845-38DDE8A4CAC7}" presName="childText" presStyleLbl="conFgAcc1" presStyleIdx="1" presStyleCnt="5">
        <dgm:presLayoutVars>
          <dgm:bulletEnabled val="1"/>
        </dgm:presLayoutVars>
      </dgm:prSet>
      <dgm:spPr/>
    </dgm:pt>
    <dgm:pt modelId="{08D4014B-18CC-8740-8863-567A05AB0AF5}" type="pres">
      <dgm:prSet presAssocID="{D694FF90-863D-834E-BA16-03BC8237D842}" presName="spaceBetweenRectangles" presStyleCnt="0"/>
      <dgm:spPr/>
    </dgm:pt>
    <dgm:pt modelId="{E6253273-4310-2C45-81A5-9E8ACBE1D12D}" type="pres">
      <dgm:prSet presAssocID="{B47BEDB0-5032-0744-BA2F-501C27BC24EA}" presName="parentLin" presStyleCnt="0"/>
      <dgm:spPr/>
    </dgm:pt>
    <dgm:pt modelId="{4709EBFA-03F4-A54D-AF34-3357B8F0E65A}" type="pres">
      <dgm:prSet presAssocID="{B47BEDB0-5032-0744-BA2F-501C27BC24EA}" presName="parentLeftMargin" presStyleLbl="node1" presStyleIdx="1" presStyleCnt="5"/>
      <dgm:spPr/>
    </dgm:pt>
    <dgm:pt modelId="{1DA38567-F5BB-EF49-8599-2CAB16B9DC7C}" type="pres">
      <dgm:prSet presAssocID="{B47BEDB0-5032-0744-BA2F-501C27BC24EA}" presName="parentText" presStyleLbl="node1" presStyleIdx="2" presStyleCnt="5" custScaleX="57775">
        <dgm:presLayoutVars>
          <dgm:chMax val="0"/>
          <dgm:bulletEnabled val="1"/>
        </dgm:presLayoutVars>
      </dgm:prSet>
      <dgm:spPr/>
    </dgm:pt>
    <dgm:pt modelId="{9D959369-5A26-DE4B-BCE9-AB2FE0CD86DA}" type="pres">
      <dgm:prSet presAssocID="{B47BEDB0-5032-0744-BA2F-501C27BC24EA}" presName="negativeSpace" presStyleCnt="0"/>
      <dgm:spPr/>
    </dgm:pt>
    <dgm:pt modelId="{C1168989-52C9-C742-812A-B84BAD6507FF}" type="pres">
      <dgm:prSet presAssocID="{B47BEDB0-5032-0744-BA2F-501C27BC24EA}" presName="childText" presStyleLbl="conFgAcc1" presStyleIdx="2" presStyleCnt="5">
        <dgm:presLayoutVars>
          <dgm:bulletEnabled val="1"/>
        </dgm:presLayoutVars>
      </dgm:prSet>
      <dgm:spPr/>
    </dgm:pt>
    <dgm:pt modelId="{2804E205-C79D-EF40-8886-0078DE72D832}" type="pres">
      <dgm:prSet presAssocID="{E12BB6FD-AC3C-144A-8A21-C0F4AA202E08}" presName="spaceBetweenRectangles" presStyleCnt="0"/>
      <dgm:spPr/>
    </dgm:pt>
    <dgm:pt modelId="{B819B307-1769-4F69-9889-C1D161797D17}" type="pres">
      <dgm:prSet presAssocID="{1782A389-2D2B-4CF7-B2FD-D9F5A1E41566}" presName="parentLin" presStyleCnt="0"/>
      <dgm:spPr/>
    </dgm:pt>
    <dgm:pt modelId="{A40C967B-E0FA-45B3-A533-B8ADD6912D06}" type="pres">
      <dgm:prSet presAssocID="{1782A389-2D2B-4CF7-B2FD-D9F5A1E41566}" presName="parentLeftMargin" presStyleLbl="node1" presStyleIdx="2" presStyleCnt="5"/>
      <dgm:spPr/>
    </dgm:pt>
    <dgm:pt modelId="{E7FAE476-CBD0-4414-BB50-63DBF8E1F40E}" type="pres">
      <dgm:prSet presAssocID="{1782A389-2D2B-4CF7-B2FD-D9F5A1E41566}" presName="parentText" presStyleLbl="node1" presStyleIdx="3" presStyleCnt="5">
        <dgm:presLayoutVars>
          <dgm:chMax val="0"/>
          <dgm:bulletEnabled val="1"/>
        </dgm:presLayoutVars>
      </dgm:prSet>
      <dgm:spPr/>
    </dgm:pt>
    <dgm:pt modelId="{2C83F965-6AAB-48C7-BFD3-C0F29EA95FC4}" type="pres">
      <dgm:prSet presAssocID="{1782A389-2D2B-4CF7-B2FD-D9F5A1E41566}" presName="negativeSpace" presStyleCnt="0"/>
      <dgm:spPr/>
    </dgm:pt>
    <dgm:pt modelId="{83C2CD1B-F21D-4340-B9A2-9149F7DE8185}" type="pres">
      <dgm:prSet presAssocID="{1782A389-2D2B-4CF7-B2FD-D9F5A1E41566}" presName="childText" presStyleLbl="conFgAcc1" presStyleIdx="3" presStyleCnt="5">
        <dgm:presLayoutVars>
          <dgm:bulletEnabled val="1"/>
        </dgm:presLayoutVars>
      </dgm:prSet>
      <dgm:spPr/>
    </dgm:pt>
    <dgm:pt modelId="{2D0CE8FE-A735-43D8-8306-4CA647193C1D}" type="pres">
      <dgm:prSet presAssocID="{4EA717ED-66EB-49D1-919E-F23802C09E1D}" presName="spaceBetweenRectangles" presStyleCnt="0"/>
      <dgm:spPr/>
    </dgm:pt>
    <dgm:pt modelId="{F3F1DE2D-CBB3-4A44-BFD9-B23B98E79AA5}" type="pres">
      <dgm:prSet presAssocID="{B3EE78F6-AA90-CB4C-AB8A-471ED2F2574F}" presName="parentLin" presStyleCnt="0"/>
      <dgm:spPr/>
    </dgm:pt>
    <dgm:pt modelId="{81F18ED2-6C46-D740-910D-E78F39622341}" type="pres">
      <dgm:prSet presAssocID="{B3EE78F6-AA90-CB4C-AB8A-471ED2F2574F}" presName="parentLeftMargin" presStyleLbl="node1" presStyleIdx="3" presStyleCnt="5"/>
      <dgm:spPr/>
    </dgm:pt>
    <dgm:pt modelId="{7C1C2384-CCA8-2642-88F5-F0CF3D56246D}" type="pres">
      <dgm:prSet presAssocID="{B3EE78F6-AA90-CB4C-AB8A-471ED2F2574F}" presName="parentText" presStyleLbl="node1" presStyleIdx="4" presStyleCnt="5" custScaleX="58489">
        <dgm:presLayoutVars>
          <dgm:chMax val="0"/>
          <dgm:bulletEnabled val="1"/>
        </dgm:presLayoutVars>
      </dgm:prSet>
      <dgm:spPr/>
    </dgm:pt>
    <dgm:pt modelId="{29F0195B-0F0E-FA45-B0A7-7D8C88820B6B}" type="pres">
      <dgm:prSet presAssocID="{B3EE78F6-AA90-CB4C-AB8A-471ED2F2574F}" presName="negativeSpace" presStyleCnt="0"/>
      <dgm:spPr/>
    </dgm:pt>
    <dgm:pt modelId="{B73B91C4-9587-0046-8AD4-416320F2B240}" type="pres">
      <dgm:prSet presAssocID="{B3EE78F6-AA90-CB4C-AB8A-471ED2F2574F}" presName="childText" presStyleLbl="conFgAcc1" presStyleIdx="4" presStyleCnt="5" custLinFactNeighborX="-2924" custLinFactNeighborY="3962">
        <dgm:presLayoutVars>
          <dgm:bulletEnabled val="1"/>
        </dgm:presLayoutVars>
      </dgm:prSet>
      <dgm:spPr/>
    </dgm:pt>
  </dgm:ptLst>
  <dgm:cxnLst>
    <dgm:cxn modelId="{A72DAF0E-DDA9-48FA-9B60-718F93F7B8C4}" srcId="{AD9F6C26-0C74-E943-812E-6AF943A83FD8}" destId="{1782A389-2D2B-4CF7-B2FD-D9F5A1E41566}" srcOrd="3" destOrd="0" parTransId="{93B26AE8-DE2E-4065-B69E-423ACABAF261}" sibTransId="{4EA717ED-66EB-49D1-919E-F23802C09E1D}"/>
    <dgm:cxn modelId="{79E91320-16E3-4F49-B0A4-8554C01B1155}" type="presOf" srcId="{B47BEDB0-5032-0744-BA2F-501C27BC24EA}" destId="{4709EBFA-03F4-A54D-AF34-3357B8F0E65A}" srcOrd="0" destOrd="0" presId="urn:microsoft.com/office/officeart/2005/8/layout/list1"/>
    <dgm:cxn modelId="{2BB6F121-4B50-784C-986B-7A46DC780E51}" srcId="{AD9F6C26-0C74-E943-812E-6AF943A83FD8}" destId="{BDDCEE23-69C1-6946-B845-38DDE8A4CAC7}" srcOrd="1" destOrd="0" parTransId="{D3BAE944-CA54-354E-A083-5C12EAC07255}" sibTransId="{D694FF90-863D-834E-BA16-03BC8237D842}"/>
    <dgm:cxn modelId="{BFB55E24-A505-4F1F-BA57-27D35FC8B77D}" type="presOf" srcId="{1782A389-2D2B-4CF7-B2FD-D9F5A1E41566}" destId="{A40C967B-E0FA-45B3-A533-B8ADD6912D06}" srcOrd="0" destOrd="0" presId="urn:microsoft.com/office/officeart/2005/8/layout/list1"/>
    <dgm:cxn modelId="{32F2B728-98A3-0F4A-910D-63E3DEB523C5}" type="presOf" srcId="{F3EB3CE3-A5F6-D742-B3C9-FC6191E37478}" destId="{B73B91C4-9587-0046-8AD4-416320F2B240}" srcOrd="0" destOrd="2" presId="urn:microsoft.com/office/officeart/2005/8/layout/list1"/>
    <dgm:cxn modelId="{CD920837-609C-42F0-90D0-0A52D2E515EC}" type="presOf" srcId="{1782A389-2D2B-4CF7-B2FD-D9F5A1E41566}" destId="{E7FAE476-CBD0-4414-BB50-63DBF8E1F40E}" srcOrd="1" destOrd="0" presId="urn:microsoft.com/office/officeart/2005/8/layout/list1"/>
    <dgm:cxn modelId="{C22FC83B-B673-9D42-976B-6ED08AE249C9}" type="presOf" srcId="{3DB94048-2A5F-C145-9668-78921282A25B}" destId="{B73B91C4-9587-0046-8AD4-416320F2B240}" srcOrd="0" destOrd="1" presId="urn:microsoft.com/office/officeart/2005/8/layout/list1"/>
    <dgm:cxn modelId="{FEDAD241-81DB-0446-8D5B-9B87B9C01813}" srcId="{AD9F6C26-0C74-E943-812E-6AF943A83FD8}" destId="{B3EE78F6-AA90-CB4C-AB8A-471ED2F2574F}" srcOrd="4" destOrd="0" parTransId="{497F0444-7FA4-5A41-B4A3-2085FF0FA2FA}" sibTransId="{9D7ADD18-A05B-D542-9A5D-A9D7235A1CEE}"/>
    <dgm:cxn modelId="{A2F3E35F-FE22-0946-849E-2689E866579E}" srcId="{B3EE78F6-AA90-CB4C-AB8A-471ED2F2574F}" destId="{3DB94048-2A5F-C145-9668-78921282A25B}" srcOrd="1" destOrd="0" parTransId="{9D06EC15-F216-744D-9AB2-379F194F1730}" sibTransId="{B4508C80-97C8-0643-8F89-2D0E4B4E47F6}"/>
    <dgm:cxn modelId="{3B082A61-BE69-EB4C-9A51-AA9575224B64}" type="presOf" srcId="{12A9B294-C87E-6340-A970-C6E04DED11DB}" destId="{FAF3D0BA-7229-9F49-A68C-56D5ABC08BED}" srcOrd="0" destOrd="0" presId="urn:microsoft.com/office/officeart/2005/8/layout/list1"/>
    <dgm:cxn modelId="{795D7B73-BB85-AC49-A7EA-DBFB47C52BFC}" type="presOf" srcId="{B8A72C37-1CED-2745-B1FD-C95BD0753043}" destId="{B73B91C4-9587-0046-8AD4-416320F2B240}" srcOrd="0" destOrd="0" presId="urn:microsoft.com/office/officeart/2005/8/layout/list1"/>
    <dgm:cxn modelId="{6052F273-F04A-3C4C-BED1-22FA10D85F58}" type="presOf" srcId="{B3EE78F6-AA90-CB4C-AB8A-471ED2F2574F}" destId="{81F18ED2-6C46-D740-910D-E78F39622341}" srcOrd="0" destOrd="0" presId="urn:microsoft.com/office/officeart/2005/8/layout/list1"/>
    <dgm:cxn modelId="{780A8874-A44C-1141-B0E8-A63C877BE50B}" type="presOf" srcId="{BDDCEE23-69C1-6946-B845-38DDE8A4CAC7}" destId="{580988D1-ACAA-D848-A7C2-64ED2AD05C10}" srcOrd="1" destOrd="0" presId="urn:microsoft.com/office/officeart/2005/8/layout/list1"/>
    <dgm:cxn modelId="{AA25107D-6BC3-B04E-8F7C-C0D5B2A23762}" srcId="{B3EE78F6-AA90-CB4C-AB8A-471ED2F2574F}" destId="{B8A72C37-1CED-2745-B1FD-C95BD0753043}" srcOrd="0" destOrd="0" parTransId="{4504CC75-30E8-B247-B598-6EC4CD1ED6D7}" sibTransId="{9999A663-0D28-FE44-8BE1-02024A6A36C1}"/>
    <dgm:cxn modelId="{2939AC84-0827-4A41-AE7B-748CB1AA24E4}" srcId="{AD9F6C26-0C74-E943-812E-6AF943A83FD8}" destId="{B47BEDB0-5032-0744-BA2F-501C27BC24EA}" srcOrd="2" destOrd="0" parTransId="{2BE6C1A5-4089-C24D-8E9E-C97E2AB475BB}" sibTransId="{E12BB6FD-AC3C-144A-8A21-C0F4AA202E08}"/>
    <dgm:cxn modelId="{77F13693-2460-1440-BA34-0AF7731C6C92}" type="presOf" srcId="{12A9B294-C87E-6340-A970-C6E04DED11DB}" destId="{149F9AAF-259C-BD47-A592-A3C39BE34B66}" srcOrd="1" destOrd="0" presId="urn:microsoft.com/office/officeart/2005/8/layout/list1"/>
    <dgm:cxn modelId="{0A81EFBF-B8BC-CD41-9905-3C3856B2A8F0}" srcId="{B3EE78F6-AA90-CB4C-AB8A-471ED2F2574F}" destId="{F3EB3CE3-A5F6-D742-B3C9-FC6191E37478}" srcOrd="2" destOrd="0" parTransId="{8F88E77D-D3B0-0249-ACE8-C689F36FBB80}" sibTransId="{ED0CEC48-37E8-4F47-A2B0-D2548BE87EA9}"/>
    <dgm:cxn modelId="{9EB3E6E4-B2DD-5E4A-ADB8-DF8381AD5EAA}" type="presOf" srcId="{AD9F6C26-0C74-E943-812E-6AF943A83FD8}" destId="{FCF922C0-4266-DC4D-9593-1F2663A878D3}" srcOrd="0" destOrd="0" presId="urn:microsoft.com/office/officeart/2005/8/layout/list1"/>
    <dgm:cxn modelId="{8573CCE6-E61D-1E4F-9CD1-7BC792F479F8}" type="presOf" srcId="{B3EE78F6-AA90-CB4C-AB8A-471ED2F2574F}" destId="{7C1C2384-CCA8-2642-88F5-F0CF3D56246D}" srcOrd="1" destOrd="0" presId="urn:microsoft.com/office/officeart/2005/8/layout/list1"/>
    <dgm:cxn modelId="{9316E8E7-3192-CD43-983E-98325FA73E2B}" srcId="{AD9F6C26-0C74-E943-812E-6AF943A83FD8}" destId="{12A9B294-C87E-6340-A970-C6E04DED11DB}" srcOrd="0" destOrd="0" parTransId="{F10C2309-F210-2F46-8B6D-BCEB6E53D57D}" sibTransId="{0B821A66-F8BD-0846-9444-E7D343BFB749}"/>
    <dgm:cxn modelId="{02DDAEEC-67DB-4B4B-998C-D7C9F207B6D3}" type="presOf" srcId="{BDDCEE23-69C1-6946-B845-38DDE8A4CAC7}" destId="{8B0EE232-7B3A-4448-A6DD-834161C67CE5}" srcOrd="0" destOrd="0" presId="urn:microsoft.com/office/officeart/2005/8/layout/list1"/>
    <dgm:cxn modelId="{2A8536FD-C142-DD4D-B137-8022DB664B00}" type="presOf" srcId="{B47BEDB0-5032-0744-BA2F-501C27BC24EA}" destId="{1DA38567-F5BB-EF49-8599-2CAB16B9DC7C}" srcOrd="1" destOrd="0" presId="urn:microsoft.com/office/officeart/2005/8/layout/list1"/>
    <dgm:cxn modelId="{A7CE1ED6-E37B-494D-A510-AC717B3DC168}" type="presParOf" srcId="{FCF922C0-4266-DC4D-9593-1F2663A878D3}" destId="{6E4F0784-AA57-5746-9019-5EE8523D9337}" srcOrd="0" destOrd="0" presId="urn:microsoft.com/office/officeart/2005/8/layout/list1"/>
    <dgm:cxn modelId="{61FA4AAC-8F45-A44E-8D4E-A08580711808}" type="presParOf" srcId="{6E4F0784-AA57-5746-9019-5EE8523D9337}" destId="{FAF3D0BA-7229-9F49-A68C-56D5ABC08BED}" srcOrd="0" destOrd="0" presId="urn:microsoft.com/office/officeart/2005/8/layout/list1"/>
    <dgm:cxn modelId="{9E6C34D5-729F-D540-B69E-8ABE482C5310}" type="presParOf" srcId="{6E4F0784-AA57-5746-9019-5EE8523D9337}" destId="{149F9AAF-259C-BD47-A592-A3C39BE34B66}" srcOrd="1" destOrd="0" presId="urn:microsoft.com/office/officeart/2005/8/layout/list1"/>
    <dgm:cxn modelId="{3E1C900D-1776-0C41-A99D-6E3F925074DD}" type="presParOf" srcId="{FCF922C0-4266-DC4D-9593-1F2663A878D3}" destId="{306C6E11-7345-C24A-8630-3C2C0E3A6F92}" srcOrd="1" destOrd="0" presId="urn:microsoft.com/office/officeart/2005/8/layout/list1"/>
    <dgm:cxn modelId="{099638BE-76FB-5247-B403-DE4C45FFEEEB}" type="presParOf" srcId="{FCF922C0-4266-DC4D-9593-1F2663A878D3}" destId="{7AD8DA70-F722-494B-B31D-518162DE94BA}" srcOrd="2" destOrd="0" presId="urn:microsoft.com/office/officeart/2005/8/layout/list1"/>
    <dgm:cxn modelId="{9712460D-829D-3C4B-B11C-93588618AE2D}" type="presParOf" srcId="{FCF922C0-4266-DC4D-9593-1F2663A878D3}" destId="{CD040825-DE95-524C-B578-3C03F72ECEA8}" srcOrd="3" destOrd="0" presId="urn:microsoft.com/office/officeart/2005/8/layout/list1"/>
    <dgm:cxn modelId="{6B098CCB-F6F8-C741-9738-E123519A570E}" type="presParOf" srcId="{FCF922C0-4266-DC4D-9593-1F2663A878D3}" destId="{1A6D2AB1-96C3-9849-9AB9-C09BE063F755}" srcOrd="4" destOrd="0" presId="urn:microsoft.com/office/officeart/2005/8/layout/list1"/>
    <dgm:cxn modelId="{61B2B314-AF43-9C49-8146-6F4131DAF267}" type="presParOf" srcId="{1A6D2AB1-96C3-9849-9AB9-C09BE063F755}" destId="{8B0EE232-7B3A-4448-A6DD-834161C67CE5}" srcOrd="0" destOrd="0" presId="urn:microsoft.com/office/officeart/2005/8/layout/list1"/>
    <dgm:cxn modelId="{2DF212ED-FE5F-FC4B-8F7B-B8E41632D088}" type="presParOf" srcId="{1A6D2AB1-96C3-9849-9AB9-C09BE063F755}" destId="{580988D1-ACAA-D848-A7C2-64ED2AD05C10}" srcOrd="1" destOrd="0" presId="urn:microsoft.com/office/officeart/2005/8/layout/list1"/>
    <dgm:cxn modelId="{F5F0BBCD-DF14-8349-8F0C-D013C2277F30}" type="presParOf" srcId="{FCF922C0-4266-DC4D-9593-1F2663A878D3}" destId="{E4F48186-F6D5-1B40-B28F-9C9BF6A03114}" srcOrd="5" destOrd="0" presId="urn:microsoft.com/office/officeart/2005/8/layout/list1"/>
    <dgm:cxn modelId="{9FC38E18-22AF-F848-A2BF-008B9006834C}" type="presParOf" srcId="{FCF922C0-4266-DC4D-9593-1F2663A878D3}" destId="{8212B328-5F3F-374F-A03A-BE22F453D830}" srcOrd="6" destOrd="0" presId="urn:microsoft.com/office/officeart/2005/8/layout/list1"/>
    <dgm:cxn modelId="{3B0B65F4-0C43-7247-92C5-478419201BF3}" type="presParOf" srcId="{FCF922C0-4266-DC4D-9593-1F2663A878D3}" destId="{08D4014B-18CC-8740-8863-567A05AB0AF5}" srcOrd="7" destOrd="0" presId="urn:microsoft.com/office/officeart/2005/8/layout/list1"/>
    <dgm:cxn modelId="{2E27BC57-9861-7740-AE27-64CE0A2FDED0}" type="presParOf" srcId="{FCF922C0-4266-DC4D-9593-1F2663A878D3}" destId="{E6253273-4310-2C45-81A5-9E8ACBE1D12D}" srcOrd="8" destOrd="0" presId="urn:microsoft.com/office/officeart/2005/8/layout/list1"/>
    <dgm:cxn modelId="{DF13337D-5BC2-3F45-B059-F10F8A127282}" type="presParOf" srcId="{E6253273-4310-2C45-81A5-9E8ACBE1D12D}" destId="{4709EBFA-03F4-A54D-AF34-3357B8F0E65A}" srcOrd="0" destOrd="0" presId="urn:microsoft.com/office/officeart/2005/8/layout/list1"/>
    <dgm:cxn modelId="{A78F21BA-D71D-EE40-834D-98724C78801D}" type="presParOf" srcId="{E6253273-4310-2C45-81A5-9E8ACBE1D12D}" destId="{1DA38567-F5BB-EF49-8599-2CAB16B9DC7C}" srcOrd="1" destOrd="0" presId="urn:microsoft.com/office/officeart/2005/8/layout/list1"/>
    <dgm:cxn modelId="{0922BEF7-AE7F-1341-A8F1-B84740A08785}" type="presParOf" srcId="{FCF922C0-4266-DC4D-9593-1F2663A878D3}" destId="{9D959369-5A26-DE4B-BCE9-AB2FE0CD86DA}" srcOrd="9" destOrd="0" presId="urn:microsoft.com/office/officeart/2005/8/layout/list1"/>
    <dgm:cxn modelId="{C768A690-0AD5-1940-803C-F297CCAC0283}" type="presParOf" srcId="{FCF922C0-4266-DC4D-9593-1F2663A878D3}" destId="{C1168989-52C9-C742-812A-B84BAD6507FF}" srcOrd="10" destOrd="0" presId="urn:microsoft.com/office/officeart/2005/8/layout/list1"/>
    <dgm:cxn modelId="{31C63174-9D03-234B-B32A-3E09F24A837E}" type="presParOf" srcId="{FCF922C0-4266-DC4D-9593-1F2663A878D3}" destId="{2804E205-C79D-EF40-8886-0078DE72D832}" srcOrd="11" destOrd="0" presId="urn:microsoft.com/office/officeart/2005/8/layout/list1"/>
    <dgm:cxn modelId="{53131BEF-5304-485C-925C-C31DED8CD614}" type="presParOf" srcId="{FCF922C0-4266-DC4D-9593-1F2663A878D3}" destId="{B819B307-1769-4F69-9889-C1D161797D17}" srcOrd="12" destOrd="0" presId="urn:microsoft.com/office/officeart/2005/8/layout/list1"/>
    <dgm:cxn modelId="{4D9FF886-0092-40D5-BCA2-BBA1CDEB6B3A}" type="presParOf" srcId="{B819B307-1769-4F69-9889-C1D161797D17}" destId="{A40C967B-E0FA-45B3-A533-B8ADD6912D06}" srcOrd="0" destOrd="0" presId="urn:microsoft.com/office/officeart/2005/8/layout/list1"/>
    <dgm:cxn modelId="{917C4A6E-6EB2-42D0-B405-B0D731024159}" type="presParOf" srcId="{B819B307-1769-4F69-9889-C1D161797D17}" destId="{E7FAE476-CBD0-4414-BB50-63DBF8E1F40E}" srcOrd="1" destOrd="0" presId="urn:microsoft.com/office/officeart/2005/8/layout/list1"/>
    <dgm:cxn modelId="{C5FD0EE4-29E7-479D-ACB6-EAE859D8C498}" type="presParOf" srcId="{FCF922C0-4266-DC4D-9593-1F2663A878D3}" destId="{2C83F965-6AAB-48C7-BFD3-C0F29EA95FC4}" srcOrd="13" destOrd="0" presId="urn:microsoft.com/office/officeart/2005/8/layout/list1"/>
    <dgm:cxn modelId="{DA0EB936-1C6A-4924-BE5B-2FB571D1A442}" type="presParOf" srcId="{FCF922C0-4266-DC4D-9593-1F2663A878D3}" destId="{83C2CD1B-F21D-4340-B9A2-9149F7DE8185}" srcOrd="14" destOrd="0" presId="urn:microsoft.com/office/officeart/2005/8/layout/list1"/>
    <dgm:cxn modelId="{BEF41932-B42C-40A9-B476-85F3FC06BE79}" type="presParOf" srcId="{FCF922C0-4266-DC4D-9593-1F2663A878D3}" destId="{2D0CE8FE-A735-43D8-8306-4CA647193C1D}" srcOrd="15" destOrd="0" presId="urn:microsoft.com/office/officeart/2005/8/layout/list1"/>
    <dgm:cxn modelId="{2D2C5D65-3EBB-DA46-9BFD-D50D757959D1}" type="presParOf" srcId="{FCF922C0-4266-DC4D-9593-1F2663A878D3}" destId="{F3F1DE2D-CBB3-4A44-BFD9-B23B98E79AA5}" srcOrd="16" destOrd="0" presId="urn:microsoft.com/office/officeart/2005/8/layout/list1"/>
    <dgm:cxn modelId="{E7F4537D-6900-794F-9888-70781C75F6A3}" type="presParOf" srcId="{F3F1DE2D-CBB3-4A44-BFD9-B23B98E79AA5}" destId="{81F18ED2-6C46-D740-910D-E78F39622341}" srcOrd="0" destOrd="0" presId="urn:microsoft.com/office/officeart/2005/8/layout/list1"/>
    <dgm:cxn modelId="{49D421B8-188F-9042-A418-338034303DED}" type="presParOf" srcId="{F3F1DE2D-CBB3-4A44-BFD9-B23B98E79AA5}" destId="{7C1C2384-CCA8-2642-88F5-F0CF3D56246D}" srcOrd="1" destOrd="0" presId="urn:microsoft.com/office/officeart/2005/8/layout/list1"/>
    <dgm:cxn modelId="{5EBD29B2-2308-2543-95BD-C321D1B42929}" type="presParOf" srcId="{FCF922C0-4266-DC4D-9593-1F2663A878D3}" destId="{29F0195B-0F0E-FA45-B0A7-7D8C88820B6B}" srcOrd="17" destOrd="0" presId="urn:microsoft.com/office/officeart/2005/8/layout/list1"/>
    <dgm:cxn modelId="{AB923B1F-1D15-4F4A-BBF3-183B29611F65}" type="presParOf" srcId="{FCF922C0-4266-DC4D-9593-1F2663A878D3}" destId="{B73B91C4-9587-0046-8AD4-416320F2B24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AD9F6C26-0C74-E943-812E-6AF943A83FD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12A9B294-C87E-6340-A970-C6E04DED11DB}">
      <dgm:prSet phldrT="[Text]"/>
      <dgm:spPr>
        <a:solidFill>
          <a:schemeClr val="accent1">
            <a:lumMod val="20000"/>
            <a:lumOff val="80000"/>
          </a:schemeClr>
        </a:solidFill>
      </dgm:spPr>
      <dgm:t>
        <a:bodyPr/>
        <a:lstStyle/>
        <a:p>
          <a:r>
            <a:rPr lang="en-US" dirty="0"/>
            <a:t>Specific Aims</a:t>
          </a:r>
        </a:p>
      </dgm:t>
    </dgm:pt>
    <dgm:pt modelId="{F10C2309-F210-2F46-8B6D-BCEB6E53D57D}" type="parTrans" cxnId="{9316E8E7-3192-CD43-983E-98325FA73E2B}">
      <dgm:prSet/>
      <dgm:spPr/>
      <dgm:t>
        <a:bodyPr/>
        <a:lstStyle/>
        <a:p>
          <a:endParaRPr lang="en-US"/>
        </a:p>
      </dgm:t>
    </dgm:pt>
    <dgm:pt modelId="{0B821A66-F8BD-0846-9444-E7D343BFB749}" type="sibTrans" cxnId="{9316E8E7-3192-CD43-983E-98325FA73E2B}">
      <dgm:prSet/>
      <dgm:spPr/>
      <dgm:t>
        <a:bodyPr/>
        <a:lstStyle/>
        <a:p>
          <a:endParaRPr lang="en-US"/>
        </a:p>
      </dgm:t>
    </dgm:pt>
    <dgm:pt modelId="{BDDCEE23-69C1-6946-B845-38DDE8A4CAC7}">
      <dgm:prSet phldrT="[Text]"/>
      <dgm:spPr>
        <a:solidFill>
          <a:schemeClr val="accent1">
            <a:lumMod val="20000"/>
            <a:lumOff val="80000"/>
          </a:schemeClr>
        </a:solidFill>
      </dgm:spPr>
      <dgm:t>
        <a:bodyPr/>
        <a:lstStyle/>
        <a:p>
          <a:r>
            <a:rPr lang="en-US" dirty="0"/>
            <a:t>Candidate Section</a:t>
          </a:r>
        </a:p>
      </dgm:t>
    </dgm:pt>
    <dgm:pt modelId="{D3BAE944-CA54-354E-A083-5C12EAC07255}" type="parTrans" cxnId="{2BB6F121-4B50-784C-986B-7A46DC780E51}">
      <dgm:prSet/>
      <dgm:spPr/>
      <dgm:t>
        <a:bodyPr/>
        <a:lstStyle/>
        <a:p>
          <a:endParaRPr lang="en-US"/>
        </a:p>
      </dgm:t>
    </dgm:pt>
    <dgm:pt modelId="{D694FF90-863D-834E-BA16-03BC8237D842}" type="sibTrans" cxnId="{2BB6F121-4B50-784C-986B-7A46DC780E51}">
      <dgm:prSet/>
      <dgm:spPr/>
      <dgm:t>
        <a:bodyPr/>
        <a:lstStyle/>
        <a:p>
          <a:endParaRPr lang="en-US"/>
        </a:p>
      </dgm:t>
    </dgm:pt>
    <dgm:pt modelId="{B3EE78F6-AA90-CB4C-AB8A-471ED2F2574F}">
      <dgm:prSet phldrT="[Text]"/>
      <dgm:spPr>
        <a:solidFill>
          <a:schemeClr val="accent1"/>
        </a:solidFill>
      </dgm:spPr>
      <dgm:t>
        <a:bodyPr/>
        <a:lstStyle/>
        <a:p>
          <a:r>
            <a:rPr lang="en-US" dirty="0"/>
            <a:t>Research Strategy</a:t>
          </a:r>
        </a:p>
      </dgm:t>
    </dgm:pt>
    <dgm:pt modelId="{497F0444-7FA4-5A41-B4A3-2085FF0FA2FA}" type="parTrans" cxnId="{FEDAD241-81DB-0446-8D5B-9B87B9C01813}">
      <dgm:prSet/>
      <dgm:spPr/>
      <dgm:t>
        <a:bodyPr/>
        <a:lstStyle/>
        <a:p>
          <a:endParaRPr lang="en-US"/>
        </a:p>
      </dgm:t>
    </dgm:pt>
    <dgm:pt modelId="{9D7ADD18-A05B-D542-9A5D-A9D7235A1CEE}" type="sibTrans" cxnId="{FEDAD241-81DB-0446-8D5B-9B87B9C01813}">
      <dgm:prSet/>
      <dgm:spPr/>
      <dgm:t>
        <a:bodyPr/>
        <a:lstStyle/>
        <a:p>
          <a:endParaRPr lang="en-US"/>
        </a:p>
      </dgm:t>
    </dgm:pt>
    <dgm:pt modelId="{B8A72C37-1CED-2745-B1FD-C95BD0753043}">
      <dgm:prSet/>
      <dgm:spPr/>
      <dgm:t>
        <a:bodyPr/>
        <a:lstStyle/>
        <a:p>
          <a:r>
            <a:rPr lang="en-US" b="1" dirty="0">
              <a:solidFill>
                <a:schemeClr val="tx1">
                  <a:lumMod val="50000"/>
                </a:schemeClr>
              </a:solidFill>
            </a:rPr>
            <a:t>Significance</a:t>
          </a:r>
        </a:p>
      </dgm:t>
    </dgm:pt>
    <dgm:pt modelId="{4504CC75-30E8-B247-B598-6EC4CD1ED6D7}" type="parTrans" cxnId="{AA25107D-6BC3-B04E-8F7C-C0D5B2A23762}">
      <dgm:prSet/>
      <dgm:spPr/>
      <dgm:t>
        <a:bodyPr/>
        <a:lstStyle/>
        <a:p>
          <a:endParaRPr lang="en-US"/>
        </a:p>
      </dgm:t>
    </dgm:pt>
    <dgm:pt modelId="{9999A663-0D28-FE44-8BE1-02024A6A36C1}" type="sibTrans" cxnId="{AA25107D-6BC3-B04E-8F7C-C0D5B2A23762}">
      <dgm:prSet/>
      <dgm:spPr/>
      <dgm:t>
        <a:bodyPr/>
        <a:lstStyle/>
        <a:p>
          <a:endParaRPr lang="en-US"/>
        </a:p>
      </dgm:t>
    </dgm:pt>
    <dgm:pt modelId="{3DB94048-2A5F-C145-9668-78921282A25B}">
      <dgm:prSet/>
      <dgm:spPr/>
      <dgm:t>
        <a:bodyPr/>
        <a:lstStyle/>
        <a:p>
          <a:r>
            <a:rPr lang="en-US" b="1" dirty="0">
              <a:solidFill>
                <a:schemeClr val="tx1">
                  <a:lumMod val="50000"/>
                </a:schemeClr>
              </a:solidFill>
            </a:rPr>
            <a:t>Innovation</a:t>
          </a:r>
          <a:endParaRPr lang="en-US" b="1" dirty="0">
            <a:solidFill>
              <a:schemeClr val="bg1">
                <a:lumMod val="75000"/>
              </a:schemeClr>
            </a:solidFill>
          </a:endParaRPr>
        </a:p>
      </dgm:t>
    </dgm:pt>
    <dgm:pt modelId="{9D06EC15-F216-744D-9AB2-379F194F1730}" type="parTrans" cxnId="{A2F3E35F-FE22-0946-849E-2689E866579E}">
      <dgm:prSet/>
      <dgm:spPr/>
      <dgm:t>
        <a:bodyPr/>
        <a:lstStyle/>
        <a:p>
          <a:endParaRPr lang="en-US"/>
        </a:p>
      </dgm:t>
    </dgm:pt>
    <dgm:pt modelId="{B4508C80-97C8-0643-8F89-2D0E4B4E47F6}" type="sibTrans" cxnId="{A2F3E35F-FE22-0946-849E-2689E866579E}">
      <dgm:prSet/>
      <dgm:spPr/>
      <dgm:t>
        <a:bodyPr/>
        <a:lstStyle/>
        <a:p>
          <a:endParaRPr lang="en-US"/>
        </a:p>
      </dgm:t>
    </dgm:pt>
    <dgm:pt modelId="{F3EB3CE3-A5F6-D742-B3C9-FC6191E37478}">
      <dgm:prSet/>
      <dgm:spPr/>
      <dgm:t>
        <a:bodyPr/>
        <a:lstStyle/>
        <a:p>
          <a:r>
            <a:rPr lang="en-US" dirty="0">
              <a:solidFill>
                <a:schemeClr val="bg1">
                  <a:lumMod val="75000"/>
                </a:schemeClr>
              </a:solidFill>
            </a:rPr>
            <a:t>Approach</a:t>
          </a:r>
        </a:p>
      </dgm:t>
    </dgm:pt>
    <dgm:pt modelId="{8F88E77D-D3B0-0249-ACE8-C689F36FBB80}" type="parTrans" cxnId="{0A81EFBF-B8BC-CD41-9905-3C3856B2A8F0}">
      <dgm:prSet/>
      <dgm:spPr/>
      <dgm:t>
        <a:bodyPr/>
        <a:lstStyle/>
        <a:p>
          <a:endParaRPr lang="en-US"/>
        </a:p>
      </dgm:t>
    </dgm:pt>
    <dgm:pt modelId="{ED0CEC48-37E8-4F47-A2B0-D2548BE87EA9}" type="sibTrans" cxnId="{0A81EFBF-B8BC-CD41-9905-3C3856B2A8F0}">
      <dgm:prSet/>
      <dgm:spPr/>
      <dgm:t>
        <a:bodyPr/>
        <a:lstStyle/>
        <a:p>
          <a:endParaRPr lang="en-US"/>
        </a:p>
      </dgm:t>
    </dgm:pt>
    <dgm:pt modelId="{B47BEDB0-5032-0744-BA2F-501C27BC24EA}">
      <dgm:prSet/>
      <dgm:spPr>
        <a:solidFill>
          <a:schemeClr val="accent1">
            <a:lumMod val="20000"/>
            <a:lumOff val="80000"/>
          </a:schemeClr>
        </a:solidFill>
      </dgm:spPr>
      <dgm:t>
        <a:bodyPr/>
        <a:lstStyle/>
        <a:p>
          <a:r>
            <a:rPr lang="en-US" dirty="0"/>
            <a:t>Goals for Career Development</a:t>
          </a:r>
        </a:p>
      </dgm:t>
    </dgm:pt>
    <dgm:pt modelId="{2BE6C1A5-4089-C24D-8E9E-C97E2AB475BB}" type="parTrans" cxnId="{2939AC84-0827-4A41-AE7B-748CB1AA24E4}">
      <dgm:prSet/>
      <dgm:spPr/>
      <dgm:t>
        <a:bodyPr/>
        <a:lstStyle/>
        <a:p>
          <a:endParaRPr lang="en-US"/>
        </a:p>
      </dgm:t>
    </dgm:pt>
    <dgm:pt modelId="{E12BB6FD-AC3C-144A-8A21-C0F4AA202E08}" type="sibTrans" cxnId="{2939AC84-0827-4A41-AE7B-748CB1AA24E4}">
      <dgm:prSet/>
      <dgm:spPr/>
      <dgm:t>
        <a:bodyPr/>
        <a:lstStyle/>
        <a:p>
          <a:endParaRPr lang="en-US"/>
        </a:p>
      </dgm:t>
    </dgm:pt>
    <dgm:pt modelId="{1782A389-2D2B-4CF7-B2FD-D9F5A1E41566}">
      <dgm:prSet/>
      <dgm:spPr>
        <a:solidFill>
          <a:schemeClr val="accent1">
            <a:lumMod val="20000"/>
            <a:lumOff val="80000"/>
          </a:schemeClr>
        </a:solidFill>
      </dgm:spPr>
      <dgm:t>
        <a:bodyPr/>
        <a:lstStyle/>
        <a:p>
          <a:r>
            <a:rPr lang="en-US" dirty="0"/>
            <a:t>Mentor Section</a:t>
          </a:r>
        </a:p>
      </dgm:t>
    </dgm:pt>
    <dgm:pt modelId="{93B26AE8-DE2E-4065-B69E-423ACABAF261}" type="parTrans" cxnId="{A72DAF0E-DDA9-48FA-9B60-718F93F7B8C4}">
      <dgm:prSet/>
      <dgm:spPr/>
      <dgm:t>
        <a:bodyPr/>
        <a:lstStyle/>
        <a:p>
          <a:endParaRPr lang="en-US"/>
        </a:p>
      </dgm:t>
    </dgm:pt>
    <dgm:pt modelId="{4EA717ED-66EB-49D1-919E-F23802C09E1D}" type="sibTrans" cxnId="{A72DAF0E-DDA9-48FA-9B60-718F93F7B8C4}">
      <dgm:prSet/>
      <dgm:spPr/>
      <dgm:t>
        <a:bodyPr/>
        <a:lstStyle/>
        <a:p>
          <a:endParaRPr lang="en-US"/>
        </a:p>
      </dgm:t>
    </dgm:pt>
    <dgm:pt modelId="{FCF922C0-4266-DC4D-9593-1F2663A878D3}" type="pres">
      <dgm:prSet presAssocID="{AD9F6C26-0C74-E943-812E-6AF943A83FD8}" presName="linear" presStyleCnt="0">
        <dgm:presLayoutVars>
          <dgm:dir/>
          <dgm:animLvl val="lvl"/>
          <dgm:resizeHandles val="exact"/>
        </dgm:presLayoutVars>
      </dgm:prSet>
      <dgm:spPr/>
    </dgm:pt>
    <dgm:pt modelId="{6E4F0784-AA57-5746-9019-5EE8523D9337}" type="pres">
      <dgm:prSet presAssocID="{12A9B294-C87E-6340-A970-C6E04DED11DB}" presName="parentLin" presStyleCnt="0"/>
      <dgm:spPr/>
    </dgm:pt>
    <dgm:pt modelId="{FAF3D0BA-7229-9F49-A68C-56D5ABC08BED}" type="pres">
      <dgm:prSet presAssocID="{12A9B294-C87E-6340-A970-C6E04DED11DB}" presName="parentLeftMargin" presStyleLbl="node1" presStyleIdx="0" presStyleCnt="5"/>
      <dgm:spPr/>
    </dgm:pt>
    <dgm:pt modelId="{149F9AAF-259C-BD47-A592-A3C39BE34B66}" type="pres">
      <dgm:prSet presAssocID="{12A9B294-C87E-6340-A970-C6E04DED11DB}" presName="parentText" presStyleLbl="node1" presStyleIdx="0" presStyleCnt="5" custScaleX="58489">
        <dgm:presLayoutVars>
          <dgm:chMax val="0"/>
          <dgm:bulletEnabled val="1"/>
        </dgm:presLayoutVars>
      </dgm:prSet>
      <dgm:spPr/>
    </dgm:pt>
    <dgm:pt modelId="{306C6E11-7345-C24A-8630-3C2C0E3A6F92}" type="pres">
      <dgm:prSet presAssocID="{12A9B294-C87E-6340-A970-C6E04DED11DB}" presName="negativeSpace" presStyleCnt="0"/>
      <dgm:spPr/>
    </dgm:pt>
    <dgm:pt modelId="{7AD8DA70-F722-494B-B31D-518162DE94BA}" type="pres">
      <dgm:prSet presAssocID="{12A9B294-C87E-6340-A970-C6E04DED11DB}" presName="childText" presStyleLbl="conFgAcc1" presStyleIdx="0" presStyleCnt="5">
        <dgm:presLayoutVars>
          <dgm:bulletEnabled val="1"/>
        </dgm:presLayoutVars>
      </dgm:prSet>
      <dgm:spPr/>
    </dgm:pt>
    <dgm:pt modelId="{CD040825-DE95-524C-B578-3C03F72ECEA8}" type="pres">
      <dgm:prSet presAssocID="{0B821A66-F8BD-0846-9444-E7D343BFB749}" presName="spaceBetweenRectangles" presStyleCnt="0"/>
      <dgm:spPr/>
    </dgm:pt>
    <dgm:pt modelId="{1A6D2AB1-96C3-9849-9AB9-C09BE063F755}" type="pres">
      <dgm:prSet presAssocID="{BDDCEE23-69C1-6946-B845-38DDE8A4CAC7}" presName="parentLin" presStyleCnt="0"/>
      <dgm:spPr/>
    </dgm:pt>
    <dgm:pt modelId="{8B0EE232-7B3A-4448-A6DD-834161C67CE5}" type="pres">
      <dgm:prSet presAssocID="{BDDCEE23-69C1-6946-B845-38DDE8A4CAC7}" presName="parentLeftMargin" presStyleLbl="node1" presStyleIdx="0" presStyleCnt="5"/>
      <dgm:spPr/>
    </dgm:pt>
    <dgm:pt modelId="{580988D1-ACAA-D848-A7C2-64ED2AD05C10}" type="pres">
      <dgm:prSet presAssocID="{BDDCEE23-69C1-6946-B845-38DDE8A4CAC7}" presName="parentText" presStyleLbl="node1" presStyleIdx="1" presStyleCnt="5" custScaleX="58489">
        <dgm:presLayoutVars>
          <dgm:chMax val="0"/>
          <dgm:bulletEnabled val="1"/>
        </dgm:presLayoutVars>
      </dgm:prSet>
      <dgm:spPr/>
    </dgm:pt>
    <dgm:pt modelId="{E4F48186-F6D5-1B40-B28F-9C9BF6A03114}" type="pres">
      <dgm:prSet presAssocID="{BDDCEE23-69C1-6946-B845-38DDE8A4CAC7}" presName="negativeSpace" presStyleCnt="0"/>
      <dgm:spPr/>
    </dgm:pt>
    <dgm:pt modelId="{8212B328-5F3F-374F-A03A-BE22F453D830}" type="pres">
      <dgm:prSet presAssocID="{BDDCEE23-69C1-6946-B845-38DDE8A4CAC7}" presName="childText" presStyleLbl="conFgAcc1" presStyleIdx="1" presStyleCnt="5">
        <dgm:presLayoutVars>
          <dgm:bulletEnabled val="1"/>
        </dgm:presLayoutVars>
      </dgm:prSet>
      <dgm:spPr/>
    </dgm:pt>
    <dgm:pt modelId="{08D4014B-18CC-8740-8863-567A05AB0AF5}" type="pres">
      <dgm:prSet presAssocID="{D694FF90-863D-834E-BA16-03BC8237D842}" presName="spaceBetweenRectangles" presStyleCnt="0"/>
      <dgm:spPr/>
    </dgm:pt>
    <dgm:pt modelId="{E6253273-4310-2C45-81A5-9E8ACBE1D12D}" type="pres">
      <dgm:prSet presAssocID="{B47BEDB0-5032-0744-BA2F-501C27BC24EA}" presName="parentLin" presStyleCnt="0"/>
      <dgm:spPr/>
    </dgm:pt>
    <dgm:pt modelId="{4709EBFA-03F4-A54D-AF34-3357B8F0E65A}" type="pres">
      <dgm:prSet presAssocID="{B47BEDB0-5032-0744-BA2F-501C27BC24EA}" presName="parentLeftMargin" presStyleLbl="node1" presStyleIdx="1" presStyleCnt="5"/>
      <dgm:spPr/>
    </dgm:pt>
    <dgm:pt modelId="{1DA38567-F5BB-EF49-8599-2CAB16B9DC7C}" type="pres">
      <dgm:prSet presAssocID="{B47BEDB0-5032-0744-BA2F-501C27BC24EA}" presName="parentText" presStyleLbl="node1" presStyleIdx="2" presStyleCnt="5" custScaleX="57775">
        <dgm:presLayoutVars>
          <dgm:chMax val="0"/>
          <dgm:bulletEnabled val="1"/>
        </dgm:presLayoutVars>
      </dgm:prSet>
      <dgm:spPr/>
    </dgm:pt>
    <dgm:pt modelId="{9D959369-5A26-DE4B-BCE9-AB2FE0CD86DA}" type="pres">
      <dgm:prSet presAssocID="{B47BEDB0-5032-0744-BA2F-501C27BC24EA}" presName="negativeSpace" presStyleCnt="0"/>
      <dgm:spPr/>
    </dgm:pt>
    <dgm:pt modelId="{C1168989-52C9-C742-812A-B84BAD6507FF}" type="pres">
      <dgm:prSet presAssocID="{B47BEDB0-5032-0744-BA2F-501C27BC24EA}" presName="childText" presStyleLbl="conFgAcc1" presStyleIdx="2" presStyleCnt="5">
        <dgm:presLayoutVars>
          <dgm:bulletEnabled val="1"/>
        </dgm:presLayoutVars>
      </dgm:prSet>
      <dgm:spPr/>
    </dgm:pt>
    <dgm:pt modelId="{2804E205-C79D-EF40-8886-0078DE72D832}" type="pres">
      <dgm:prSet presAssocID="{E12BB6FD-AC3C-144A-8A21-C0F4AA202E08}" presName="spaceBetweenRectangles" presStyleCnt="0"/>
      <dgm:spPr/>
    </dgm:pt>
    <dgm:pt modelId="{B819B307-1769-4F69-9889-C1D161797D17}" type="pres">
      <dgm:prSet presAssocID="{1782A389-2D2B-4CF7-B2FD-D9F5A1E41566}" presName="parentLin" presStyleCnt="0"/>
      <dgm:spPr/>
    </dgm:pt>
    <dgm:pt modelId="{A40C967B-E0FA-45B3-A533-B8ADD6912D06}" type="pres">
      <dgm:prSet presAssocID="{1782A389-2D2B-4CF7-B2FD-D9F5A1E41566}" presName="parentLeftMargin" presStyleLbl="node1" presStyleIdx="2" presStyleCnt="5"/>
      <dgm:spPr/>
    </dgm:pt>
    <dgm:pt modelId="{E7FAE476-CBD0-4414-BB50-63DBF8E1F40E}" type="pres">
      <dgm:prSet presAssocID="{1782A389-2D2B-4CF7-B2FD-D9F5A1E41566}" presName="parentText" presStyleLbl="node1" presStyleIdx="3" presStyleCnt="5">
        <dgm:presLayoutVars>
          <dgm:chMax val="0"/>
          <dgm:bulletEnabled val="1"/>
        </dgm:presLayoutVars>
      </dgm:prSet>
      <dgm:spPr/>
    </dgm:pt>
    <dgm:pt modelId="{2C83F965-6AAB-48C7-BFD3-C0F29EA95FC4}" type="pres">
      <dgm:prSet presAssocID="{1782A389-2D2B-4CF7-B2FD-D9F5A1E41566}" presName="negativeSpace" presStyleCnt="0"/>
      <dgm:spPr/>
    </dgm:pt>
    <dgm:pt modelId="{83C2CD1B-F21D-4340-B9A2-9149F7DE8185}" type="pres">
      <dgm:prSet presAssocID="{1782A389-2D2B-4CF7-B2FD-D9F5A1E41566}" presName="childText" presStyleLbl="conFgAcc1" presStyleIdx="3" presStyleCnt="5">
        <dgm:presLayoutVars>
          <dgm:bulletEnabled val="1"/>
        </dgm:presLayoutVars>
      </dgm:prSet>
      <dgm:spPr/>
    </dgm:pt>
    <dgm:pt modelId="{2D0CE8FE-A735-43D8-8306-4CA647193C1D}" type="pres">
      <dgm:prSet presAssocID="{4EA717ED-66EB-49D1-919E-F23802C09E1D}" presName="spaceBetweenRectangles" presStyleCnt="0"/>
      <dgm:spPr/>
    </dgm:pt>
    <dgm:pt modelId="{F3F1DE2D-CBB3-4A44-BFD9-B23B98E79AA5}" type="pres">
      <dgm:prSet presAssocID="{B3EE78F6-AA90-CB4C-AB8A-471ED2F2574F}" presName="parentLin" presStyleCnt="0"/>
      <dgm:spPr/>
    </dgm:pt>
    <dgm:pt modelId="{81F18ED2-6C46-D740-910D-E78F39622341}" type="pres">
      <dgm:prSet presAssocID="{B3EE78F6-AA90-CB4C-AB8A-471ED2F2574F}" presName="parentLeftMargin" presStyleLbl="node1" presStyleIdx="3" presStyleCnt="5"/>
      <dgm:spPr/>
    </dgm:pt>
    <dgm:pt modelId="{7C1C2384-CCA8-2642-88F5-F0CF3D56246D}" type="pres">
      <dgm:prSet presAssocID="{B3EE78F6-AA90-CB4C-AB8A-471ED2F2574F}" presName="parentText" presStyleLbl="node1" presStyleIdx="4" presStyleCnt="5" custScaleX="58489">
        <dgm:presLayoutVars>
          <dgm:chMax val="0"/>
          <dgm:bulletEnabled val="1"/>
        </dgm:presLayoutVars>
      </dgm:prSet>
      <dgm:spPr/>
    </dgm:pt>
    <dgm:pt modelId="{29F0195B-0F0E-FA45-B0A7-7D8C88820B6B}" type="pres">
      <dgm:prSet presAssocID="{B3EE78F6-AA90-CB4C-AB8A-471ED2F2574F}" presName="negativeSpace" presStyleCnt="0"/>
      <dgm:spPr/>
    </dgm:pt>
    <dgm:pt modelId="{B73B91C4-9587-0046-8AD4-416320F2B240}" type="pres">
      <dgm:prSet presAssocID="{B3EE78F6-AA90-CB4C-AB8A-471ED2F2574F}" presName="childText" presStyleLbl="conFgAcc1" presStyleIdx="4" presStyleCnt="5" custLinFactNeighborY="3962">
        <dgm:presLayoutVars>
          <dgm:bulletEnabled val="1"/>
        </dgm:presLayoutVars>
      </dgm:prSet>
      <dgm:spPr/>
    </dgm:pt>
  </dgm:ptLst>
  <dgm:cxnLst>
    <dgm:cxn modelId="{A72DAF0E-DDA9-48FA-9B60-718F93F7B8C4}" srcId="{AD9F6C26-0C74-E943-812E-6AF943A83FD8}" destId="{1782A389-2D2B-4CF7-B2FD-D9F5A1E41566}" srcOrd="3" destOrd="0" parTransId="{93B26AE8-DE2E-4065-B69E-423ACABAF261}" sibTransId="{4EA717ED-66EB-49D1-919E-F23802C09E1D}"/>
    <dgm:cxn modelId="{79E91320-16E3-4F49-B0A4-8554C01B1155}" type="presOf" srcId="{B47BEDB0-5032-0744-BA2F-501C27BC24EA}" destId="{4709EBFA-03F4-A54D-AF34-3357B8F0E65A}" srcOrd="0" destOrd="0" presId="urn:microsoft.com/office/officeart/2005/8/layout/list1"/>
    <dgm:cxn modelId="{2BB6F121-4B50-784C-986B-7A46DC780E51}" srcId="{AD9F6C26-0C74-E943-812E-6AF943A83FD8}" destId="{BDDCEE23-69C1-6946-B845-38DDE8A4CAC7}" srcOrd="1" destOrd="0" parTransId="{D3BAE944-CA54-354E-A083-5C12EAC07255}" sibTransId="{D694FF90-863D-834E-BA16-03BC8237D842}"/>
    <dgm:cxn modelId="{BFB55E24-A505-4F1F-BA57-27D35FC8B77D}" type="presOf" srcId="{1782A389-2D2B-4CF7-B2FD-D9F5A1E41566}" destId="{A40C967B-E0FA-45B3-A533-B8ADD6912D06}" srcOrd="0" destOrd="0" presId="urn:microsoft.com/office/officeart/2005/8/layout/list1"/>
    <dgm:cxn modelId="{32F2B728-98A3-0F4A-910D-63E3DEB523C5}" type="presOf" srcId="{F3EB3CE3-A5F6-D742-B3C9-FC6191E37478}" destId="{B73B91C4-9587-0046-8AD4-416320F2B240}" srcOrd="0" destOrd="2" presId="urn:microsoft.com/office/officeart/2005/8/layout/list1"/>
    <dgm:cxn modelId="{CD920837-609C-42F0-90D0-0A52D2E515EC}" type="presOf" srcId="{1782A389-2D2B-4CF7-B2FD-D9F5A1E41566}" destId="{E7FAE476-CBD0-4414-BB50-63DBF8E1F40E}" srcOrd="1" destOrd="0" presId="urn:microsoft.com/office/officeart/2005/8/layout/list1"/>
    <dgm:cxn modelId="{C22FC83B-B673-9D42-976B-6ED08AE249C9}" type="presOf" srcId="{3DB94048-2A5F-C145-9668-78921282A25B}" destId="{B73B91C4-9587-0046-8AD4-416320F2B240}" srcOrd="0" destOrd="1" presId="urn:microsoft.com/office/officeart/2005/8/layout/list1"/>
    <dgm:cxn modelId="{FEDAD241-81DB-0446-8D5B-9B87B9C01813}" srcId="{AD9F6C26-0C74-E943-812E-6AF943A83FD8}" destId="{B3EE78F6-AA90-CB4C-AB8A-471ED2F2574F}" srcOrd="4" destOrd="0" parTransId="{497F0444-7FA4-5A41-B4A3-2085FF0FA2FA}" sibTransId="{9D7ADD18-A05B-D542-9A5D-A9D7235A1CEE}"/>
    <dgm:cxn modelId="{A2F3E35F-FE22-0946-849E-2689E866579E}" srcId="{B3EE78F6-AA90-CB4C-AB8A-471ED2F2574F}" destId="{3DB94048-2A5F-C145-9668-78921282A25B}" srcOrd="1" destOrd="0" parTransId="{9D06EC15-F216-744D-9AB2-379F194F1730}" sibTransId="{B4508C80-97C8-0643-8F89-2D0E4B4E47F6}"/>
    <dgm:cxn modelId="{3B082A61-BE69-EB4C-9A51-AA9575224B64}" type="presOf" srcId="{12A9B294-C87E-6340-A970-C6E04DED11DB}" destId="{FAF3D0BA-7229-9F49-A68C-56D5ABC08BED}" srcOrd="0" destOrd="0" presId="urn:microsoft.com/office/officeart/2005/8/layout/list1"/>
    <dgm:cxn modelId="{795D7B73-BB85-AC49-A7EA-DBFB47C52BFC}" type="presOf" srcId="{B8A72C37-1CED-2745-B1FD-C95BD0753043}" destId="{B73B91C4-9587-0046-8AD4-416320F2B240}" srcOrd="0" destOrd="0" presId="urn:microsoft.com/office/officeart/2005/8/layout/list1"/>
    <dgm:cxn modelId="{6052F273-F04A-3C4C-BED1-22FA10D85F58}" type="presOf" srcId="{B3EE78F6-AA90-CB4C-AB8A-471ED2F2574F}" destId="{81F18ED2-6C46-D740-910D-E78F39622341}" srcOrd="0" destOrd="0" presId="urn:microsoft.com/office/officeart/2005/8/layout/list1"/>
    <dgm:cxn modelId="{780A8874-A44C-1141-B0E8-A63C877BE50B}" type="presOf" srcId="{BDDCEE23-69C1-6946-B845-38DDE8A4CAC7}" destId="{580988D1-ACAA-D848-A7C2-64ED2AD05C10}" srcOrd="1" destOrd="0" presId="urn:microsoft.com/office/officeart/2005/8/layout/list1"/>
    <dgm:cxn modelId="{AA25107D-6BC3-B04E-8F7C-C0D5B2A23762}" srcId="{B3EE78F6-AA90-CB4C-AB8A-471ED2F2574F}" destId="{B8A72C37-1CED-2745-B1FD-C95BD0753043}" srcOrd="0" destOrd="0" parTransId="{4504CC75-30E8-B247-B598-6EC4CD1ED6D7}" sibTransId="{9999A663-0D28-FE44-8BE1-02024A6A36C1}"/>
    <dgm:cxn modelId="{2939AC84-0827-4A41-AE7B-748CB1AA24E4}" srcId="{AD9F6C26-0C74-E943-812E-6AF943A83FD8}" destId="{B47BEDB0-5032-0744-BA2F-501C27BC24EA}" srcOrd="2" destOrd="0" parTransId="{2BE6C1A5-4089-C24D-8E9E-C97E2AB475BB}" sibTransId="{E12BB6FD-AC3C-144A-8A21-C0F4AA202E08}"/>
    <dgm:cxn modelId="{77F13693-2460-1440-BA34-0AF7731C6C92}" type="presOf" srcId="{12A9B294-C87E-6340-A970-C6E04DED11DB}" destId="{149F9AAF-259C-BD47-A592-A3C39BE34B66}" srcOrd="1" destOrd="0" presId="urn:microsoft.com/office/officeart/2005/8/layout/list1"/>
    <dgm:cxn modelId="{0A81EFBF-B8BC-CD41-9905-3C3856B2A8F0}" srcId="{B3EE78F6-AA90-CB4C-AB8A-471ED2F2574F}" destId="{F3EB3CE3-A5F6-D742-B3C9-FC6191E37478}" srcOrd="2" destOrd="0" parTransId="{8F88E77D-D3B0-0249-ACE8-C689F36FBB80}" sibTransId="{ED0CEC48-37E8-4F47-A2B0-D2548BE87EA9}"/>
    <dgm:cxn modelId="{9EB3E6E4-B2DD-5E4A-ADB8-DF8381AD5EAA}" type="presOf" srcId="{AD9F6C26-0C74-E943-812E-6AF943A83FD8}" destId="{FCF922C0-4266-DC4D-9593-1F2663A878D3}" srcOrd="0" destOrd="0" presId="urn:microsoft.com/office/officeart/2005/8/layout/list1"/>
    <dgm:cxn modelId="{8573CCE6-E61D-1E4F-9CD1-7BC792F479F8}" type="presOf" srcId="{B3EE78F6-AA90-CB4C-AB8A-471ED2F2574F}" destId="{7C1C2384-CCA8-2642-88F5-F0CF3D56246D}" srcOrd="1" destOrd="0" presId="urn:microsoft.com/office/officeart/2005/8/layout/list1"/>
    <dgm:cxn modelId="{9316E8E7-3192-CD43-983E-98325FA73E2B}" srcId="{AD9F6C26-0C74-E943-812E-6AF943A83FD8}" destId="{12A9B294-C87E-6340-A970-C6E04DED11DB}" srcOrd="0" destOrd="0" parTransId="{F10C2309-F210-2F46-8B6D-BCEB6E53D57D}" sibTransId="{0B821A66-F8BD-0846-9444-E7D343BFB749}"/>
    <dgm:cxn modelId="{02DDAEEC-67DB-4B4B-998C-D7C9F207B6D3}" type="presOf" srcId="{BDDCEE23-69C1-6946-B845-38DDE8A4CAC7}" destId="{8B0EE232-7B3A-4448-A6DD-834161C67CE5}" srcOrd="0" destOrd="0" presId="urn:microsoft.com/office/officeart/2005/8/layout/list1"/>
    <dgm:cxn modelId="{2A8536FD-C142-DD4D-B137-8022DB664B00}" type="presOf" srcId="{B47BEDB0-5032-0744-BA2F-501C27BC24EA}" destId="{1DA38567-F5BB-EF49-8599-2CAB16B9DC7C}" srcOrd="1" destOrd="0" presId="urn:microsoft.com/office/officeart/2005/8/layout/list1"/>
    <dgm:cxn modelId="{A7CE1ED6-E37B-494D-A510-AC717B3DC168}" type="presParOf" srcId="{FCF922C0-4266-DC4D-9593-1F2663A878D3}" destId="{6E4F0784-AA57-5746-9019-5EE8523D9337}" srcOrd="0" destOrd="0" presId="urn:microsoft.com/office/officeart/2005/8/layout/list1"/>
    <dgm:cxn modelId="{61FA4AAC-8F45-A44E-8D4E-A08580711808}" type="presParOf" srcId="{6E4F0784-AA57-5746-9019-5EE8523D9337}" destId="{FAF3D0BA-7229-9F49-A68C-56D5ABC08BED}" srcOrd="0" destOrd="0" presId="urn:microsoft.com/office/officeart/2005/8/layout/list1"/>
    <dgm:cxn modelId="{9E6C34D5-729F-D540-B69E-8ABE482C5310}" type="presParOf" srcId="{6E4F0784-AA57-5746-9019-5EE8523D9337}" destId="{149F9AAF-259C-BD47-A592-A3C39BE34B66}" srcOrd="1" destOrd="0" presId="urn:microsoft.com/office/officeart/2005/8/layout/list1"/>
    <dgm:cxn modelId="{3E1C900D-1776-0C41-A99D-6E3F925074DD}" type="presParOf" srcId="{FCF922C0-4266-DC4D-9593-1F2663A878D3}" destId="{306C6E11-7345-C24A-8630-3C2C0E3A6F92}" srcOrd="1" destOrd="0" presId="urn:microsoft.com/office/officeart/2005/8/layout/list1"/>
    <dgm:cxn modelId="{099638BE-76FB-5247-B403-DE4C45FFEEEB}" type="presParOf" srcId="{FCF922C0-4266-DC4D-9593-1F2663A878D3}" destId="{7AD8DA70-F722-494B-B31D-518162DE94BA}" srcOrd="2" destOrd="0" presId="urn:microsoft.com/office/officeart/2005/8/layout/list1"/>
    <dgm:cxn modelId="{9712460D-829D-3C4B-B11C-93588618AE2D}" type="presParOf" srcId="{FCF922C0-4266-DC4D-9593-1F2663A878D3}" destId="{CD040825-DE95-524C-B578-3C03F72ECEA8}" srcOrd="3" destOrd="0" presId="urn:microsoft.com/office/officeart/2005/8/layout/list1"/>
    <dgm:cxn modelId="{6B098CCB-F6F8-C741-9738-E123519A570E}" type="presParOf" srcId="{FCF922C0-4266-DC4D-9593-1F2663A878D3}" destId="{1A6D2AB1-96C3-9849-9AB9-C09BE063F755}" srcOrd="4" destOrd="0" presId="urn:microsoft.com/office/officeart/2005/8/layout/list1"/>
    <dgm:cxn modelId="{61B2B314-AF43-9C49-8146-6F4131DAF267}" type="presParOf" srcId="{1A6D2AB1-96C3-9849-9AB9-C09BE063F755}" destId="{8B0EE232-7B3A-4448-A6DD-834161C67CE5}" srcOrd="0" destOrd="0" presId="urn:microsoft.com/office/officeart/2005/8/layout/list1"/>
    <dgm:cxn modelId="{2DF212ED-FE5F-FC4B-8F7B-B8E41632D088}" type="presParOf" srcId="{1A6D2AB1-96C3-9849-9AB9-C09BE063F755}" destId="{580988D1-ACAA-D848-A7C2-64ED2AD05C10}" srcOrd="1" destOrd="0" presId="urn:microsoft.com/office/officeart/2005/8/layout/list1"/>
    <dgm:cxn modelId="{F5F0BBCD-DF14-8349-8F0C-D013C2277F30}" type="presParOf" srcId="{FCF922C0-4266-DC4D-9593-1F2663A878D3}" destId="{E4F48186-F6D5-1B40-B28F-9C9BF6A03114}" srcOrd="5" destOrd="0" presId="urn:microsoft.com/office/officeart/2005/8/layout/list1"/>
    <dgm:cxn modelId="{9FC38E18-22AF-F848-A2BF-008B9006834C}" type="presParOf" srcId="{FCF922C0-4266-DC4D-9593-1F2663A878D3}" destId="{8212B328-5F3F-374F-A03A-BE22F453D830}" srcOrd="6" destOrd="0" presId="urn:microsoft.com/office/officeart/2005/8/layout/list1"/>
    <dgm:cxn modelId="{3B0B65F4-0C43-7247-92C5-478419201BF3}" type="presParOf" srcId="{FCF922C0-4266-DC4D-9593-1F2663A878D3}" destId="{08D4014B-18CC-8740-8863-567A05AB0AF5}" srcOrd="7" destOrd="0" presId="urn:microsoft.com/office/officeart/2005/8/layout/list1"/>
    <dgm:cxn modelId="{2E27BC57-9861-7740-AE27-64CE0A2FDED0}" type="presParOf" srcId="{FCF922C0-4266-DC4D-9593-1F2663A878D3}" destId="{E6253273-4310-2C45-81A5-9E8ACBE1D12D}" srcOrd="8" destOrd="0" presId="urn:microsoft.com/office/officeart/2005/8/layout/list1"/>
    <dgm:cxn modelId="{DF13337D-5BC2-3F45-B059-F10F8A127282}" type="presParOf" srcId="{E6253273-4310-2C45-81A5-9E8ACBE1D12D}" destId="{4709EBFA-03F4-A54D-AF34-3357B8F0E65A}" srcOrd="0" destOrd="0" presId="urn:microsoft.com/office/officeart/2005/8/layout/list1"/>
    <dgm:cxn modelId="{A78F21BA-D71D-EE40-834D-98724C78801D}" type="presParOf" srcId="{E6253273-4310-2C45-81A5-9E8ACBE1D12D}" destId="{1DA38567-F5BB-EF49-8599-2CAB16B9DC7C}" srcOrd="1" destOrd="0" presId="urn:microsoft.com/office/officeart/2005/8/layout/list1"/>
    <dgm:cxn modelId="{0922BEF7-AE7F-1341-A8F1-B84740A08785}" type="presParOf" srcId="{FCF922C0-4266-DC4D-9593-1F2663A878D3}" destId="{9D959369-5A26-DE4B-BCE9-AB2FE0CD86DA}" srcOrd="9" destOrd="0" presId="urn:microsoft.com/office/officeart/2005/8/layout/list1"/>
    <dgm:cxn modelId="{C768A690-0AD5-1940-803C-F297CCAC0283}" type="presParOf" srcId="{FCF922C0-4266-DC4D-9593-1F2663A878D3}" destId="{C1168989-52C9-C742-812A-B84BAD6507FF}" srcOrd="10" destOrd="0" presId="urn:microsoft.com/office/officeart/2005/8/layout/list1"/>
    <dgm:cxn modelId="{31C63174-9D03-234B-B32A-3E09F24A837E}" type="presParOf" srcId="{FCF922C0-4266-DC4D-9593-1F2663A878D3}" destId="{2804E205-C79D-EF40-8886-0078DE72D832}" srcOrd="11" destOrd="0" presId="urn:microsoft.com/office/officeart/2005/8/layout/list1"/>
    <dgm:cxn modelId="{53131BEF-5304-485C-925C-C31DED8CD614}" type="presParOf" srcId="{FCF922C0-4266-DC4D-9593-1F2663A878D3}" destId="{B819B307-1769-4F69-9889-C1D161797D17}" srcOrd="12" destOrd="0" presId="urn:microsoft.com/office/officeart/2005/8/layout/list1"/>
    <dgm:cxn modelId="{4D9FF886-0092-40D5-BCA2-BBA1CDEB6B3A}" type="presParOf" srcId="{B819B307-1769-4F69-9889-C1D161797D17}" destId="{A40C967B-E0FA-45B3-A533-B8ADD6912D06}" srcOrd="0" destOrd="0" presId="urn:microsoft.com/office/officeart/2005/8/layout/list1"/>
    <dgm:cxn modelId="{917C4A6E-6EB2-42D0-B405-B0D731024159}" type="presParOf" srcId="{B819B307-1769-4F69-9889-C1D161797D17}" destId="{E7FAE476-CBD0-4414-BB50-63DBF8E1F40E}" srcOrd="1" destOrd="0" presId="urn:microsoft.com/office/officeart/2005/8/layout/list1"/>
    <dgm:cxn modelId="{C5FD0EE4-29E7-479D-ACB6-EAE859D8C498}" type="presParOf" srcId="{FCF922C0-4266-DC4D-9593-1F2663A878D3}" destId="{2C83F965-6AAB-48C7-BFD3-C0F29EA95FC4}" srcOrd="13" destOrd="0" presId="urn:microsoft.com/office/officeart/2005/8/layout/list1"/>
    <dgm:cxn modelId="{DA0EB936-1C6A-4924-BE5B-2FB571D1A442}" type="presParOf" srcId="{FCF922C0-4266-DC4D-9593-1F2663A878D3}" destId="{83C2CD1B-F21D-4340-B9A2-9149F7DE8185}" srcOrd="14" destOrd="0" presId="urn:microsoft.com/office/officeart/2005/8/layout/list1"/>
    <dgm:cxn modelId="{BEF41932-B42C-40A9-B476-85F3FC06BE79}" type="presParOf" srcId="{FCF922C0-4266-DC4D-9593-1F2663A878D3}" destId="{2D0CE8FE-A735-43D8-8306-4CA647193C1D}" srcOrd="15" destOrd="0" presId="urn:microsoft.com/office/officeart/2005/8/layout/list1"/>
    <dgm:cxn modelId="{2D2C5D65-3EBB-DA46-9BFD-D50D757959D1}" type="presParOf" srcId="{FCF922C0-4266-DC4D-9593-1F2663A878D3}" destId="{F3F1DE2D-CBB3-4A44-BFD9-B23B98E79AA5}" srcOrd="16" destOrd="0" presId="urn:microsoft.com/office/officeart/2005/8/layout/list1"/>
    <dgm:cxn modelId="{E7F4537D-6900-794F-9888-70781C75F6A3}" type="presParOf" srcId="{F3F1DE2D-CBB3-4A44-BFD9-B23B98E79AA5}" destId="{81F18ED2-6C46-D740-910D-E78F39622341}" srcOrd="0" destOrd="0" presId="urn:microsoft.com/office/officeart/2005/8/layout/list1"/>
    <dgm:cxn modelId="{49D421B8-188F-9042-A418-338034303DED}" type="presParOf" srcId="{F3F1DE2D-CBB3-4A44-BFD9-B23B98E79AA5}" destId="{7C1C2384-CCA8-2642-88F5-F0CF3D56246D}" srcOrd="1" destOrd="0" presId="urn:microsoft.com/office/officeart/2005/8/layout/list1"/>
    <dgm:cxn modelId="{5EBD29B2-2308-2543-95BD-C321D1B42929}" type="presParOf" srcId="{FCF922C0-4266-DC4D-9593-1F2663A878D3}" destId="{29F0195B-0F0E-FA45-B0A7-7D8C88820B6B}" srcOrd="17" destOrd="0" presId="urn:microsoft.com/office/officeart/2005/8/layout/list1"/>
    <dgm:cxn modelId="{AB923B1F-1D15-4F4A-BBF3-183B29611F65}" type="presParOf" srcId="{FCF922C0-4266-DC4D-9593-1F2663A878D3}" destId="{B73B91C4-9587-0046-8AD4-416320F2B24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A7BC2-EE7A-4127-BF79-451969A3E112}">
      <dsp:nvSpPr>
        <dsp:cNvPr id="0" name=""/>
        <dsp:cNvSpPr/>
      </dsp:nvSpPr>
      <dsp:spPr>
        <a:xfrm>
          <a:off x="2568552" y="231141"/>
          <a:ext cx="1723294" cy="782923"/>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schemeClr>
              </a:solidFill>
            </a:rPr>
            <a:t>Internal medicine residency</a:t>
          </a:r>
        </a:p>
      </dsp:txBody>
      <dsp:txXfrm>
        <a:off x="2999376" y="348579"/>
        <a:ext cx="1018448" cy="548047"/>
      </dsp:txXfrm>
    </dsp:sp>
    <dsp:sp modelId="{FD30A7A8-4790-4E4E-9334-526D2BC12DF2}">
      <dsp:nvSpPr>
        <dsp:cNvPr id="0" name=""/>
        <dsp:cNvSpPr/>
      </dsp:nvSpPr>
      <dsp:spPr>
        <a:xfrm>
          <a:off x="2361812" y="266474"/>
          <a:ext cx="712258" cy="7122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3 years</a:t>
          </a:r>
        </a:p>
      </dsp:txBody>
      <dsp:txXfrm>
        <a:off x="2466120" y="370782"/>
        <a:ext cx="503642" cy="503642"/>
      </dsp:txXfrm>
    </dsp:sp>
    <dsp:sp modelId="{959D3033-F25E-4DB3-97F2-3CE4971850C4}">
      <dsp:nvSpPr>
        <dsp:cNvPr id="0" name=""/>
        <dsp:cNvSpPr/>
      </dsp:nvSpPr>
      <dsp:spPr>
        <a:xfrm>
          <a:off x="4676113" y="201225"/>
          <a:ext cx="1762725" cy="842756"/>
        </a:xfrm>
        <a:prstGeom prst="rightArrow">
          <a:avLst>
            <a:gd name="adj1" fmla="val 70000"/>
            <a:gd name="adj2" fmla="val 50000"/>
          </a:avLst>
        </a:prstGeom>
        <a:solidFill>
          <a:srgbClr val="E7CCCE">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schemeClr>
              </a:solidFill>
            </a:rPr>
            <a:t>Medical oncology fellowship</a:t>
          </a:r>
        </a:p>
      </dsp:txBody>
      <dsp:txXfrm>
        <a:off x="5116795" y="327638"/>
        <a:ext cx="1027079" cy="589930"/>
      </dsp:txXfrm>
    </dsp:sp>
    <dsp:sp modelId="{E17B599E-1B1D-427B-AC72-ED9BE2B850AC}">
      <dsp:nvSpPr>
        <dsp:cNvPr id="0" name=""/>
        <dsp:cNvSpPr/>
      </dsp:nvSpPr>
      <dsp:spPr>
        <a:xfrm>
          <a:off x="4489088" y="266474"/>
          <a:ext cx="712258" cy="7122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2 years</a:t>
          </a:r>
        </a:p>
      </dsp:txBody>
      <dsp:txXfrm>
        <a:off x="4593396" y="370782"/>
        <a:ext cx="503642" cy="5036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8DA70-F722-494B-B31D-518162DE94BA}">
      <dsp:nvSpPr>
        <dsp:cNvPr id="0" name=""/>
        <dsp:cNvSpPr/>
      </dsp:nvSpPr>
      <dsp:spPr>
        <a:xfrm>
          <a:off x="0" y="21482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9F9AAF-259C-BD47-A592-A3C39BE34B66}">
      <dsp:nvSpPr>
        <dsp:cNvPr id="0" name=""/>
        <dsp:cNvSpPr/>
      </dsp:nvSpPr>
      <dsp:spPr>
        <a:xfrm>
          <a:off x="398602" y="818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Specific Aims</a:t>
          </a:r>
        </a:p>
      </dsp:txBody>
      <dsp:txXfrm>
        <a:off x="418777" y="28361"/>
        <a:ext cx="3223588" cy="372930"/>
      </dsp:txXfrm>
    </dsp:sp>
    <dsp:sp modelId="{8212B328-5F3F-374F-A03A-BE22F453D830}">
      <dsp:nvSpPr>
        <dsp:cNvPr id="0" name=""/>
        <dsp:cNvSpPr/>
      </dsp:nvSpPr>
      <dsp:spPr>
        <a:xfrm>
          <a:off x="0" y="84986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0988D1-ACAA-D848-A7C2-64ED2AD05C10}">
      <dsp:nvSpPr>
        <dsp:cNvPr id="0" name=""/>
        <dsp:cNvSpPr/>
      </dsp:nvSpPr>
      <dsp:spPr>
        <a:xfrm>
          <a:off x="398602" y="64322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Candidate Section</a:t>
          </a:r>
        </a:p>
      </dsp:txBody>
      <dsp:txXfrm>
        <a:off x="418777" y="663401"/>
        <a:ext cx="3223588" cy="372930"/>
      </dsp:txXfrm>
    </dsp:sp>
    <dsp:sp modelId="{C1168989-52C9-C742-812A-B84BAD6507FF}">
      <dsp:nvSpPr>
        <dsp:cNvPr id="0" name=""/>
        <dsp:cNvSpPr/>
      </dsp:nvSpPr>
      <dsp:spPr>
        <a:xfrm>
          <a:off x="0" y="148490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A38567-F5BB-EF49-8599-2CAB16B9DC7C}">
      <dsp:nvSpPr>
        <dsp:cNvPr id="0" name=""/>
        <dsp:cNvSpPr/>
      </dsp:nvSpPr>
      <dsp:spPr>
        <a:xfrm>
          <a:off x="398602" y="1278266"/>
          <a:ext cx="3224093"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Goals for Career Development</a:t>
          </a:r>
        </a:p>
      </dsp:txBody>
      <dsp:txXfrm>
        <a:off x="418777" y="1298441"/>
        <a:ext cx="3183743" cy="372930"/>
      </dsp:txXfrm>
    </dsp:sp>
    <dsp:sp modelId="{83C2CD1B-F21D-4340-B9A2-9149F7DE8185}">
      <dsp:nvSpPr>
        <dsp:cNvPr id="0" name=""/>
        <dsp:cNvSpPr/>
      </dsp:nvSpPr>
      <dsp:spPr>
        <a:xfrm>
          <a:off x="0" y="211994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AE476-CBD0-4414-BB50-63DBF8E1F40E}">
      <dsp:nvSpPr>
        <dsp:cNvPr id="0" name=""/>
        <dsp:cNvSpPr/>
      </dsp:nvSpPr>
      <dsp:spPr>
        <a:xfrm>
          <a:off x="398602" y="1913306"/>
          <a:ext cx="5580430"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Mentor Section</a:t>
          </a:r>
        </a:p>
      </dsp:txBody>
      <dsp:txXfrm>
        <a:off x="418777" y="1933481"/>
        <a:ext cx="5540080" cy="372930"/>
      </dsp:txXfrm>
    </dsp:sp>
    <dsp:sp modelId="{B73B91C4-9587-0046-8AD4-416320F2B240}">
      <dsp:nvSpPr>
        <dsp:cNvPr id="0" name=""/>
        <dsp:cNvSpPr/>
      </dsp:nvSpPr>
      <dsp:spPr>
        <a:xfrm>
          <a:off x="0" y="2763173"/>
          <a:ext cx="7972044" cy="101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8719" tIns="291592" rIns="618719"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solidFill>
                <a:schemeClr val="bg1">
                  <a:lumMod val="75000"/>
                </a:schemeClr>
              </a:solidFill>
            </a:rPr>
            <a:t>Significance</a:t>
          </a:r>
        </a:p>
        <a:p>
          <a:pPr marL="114300" lvl="1" indent="-114300" algn="l" defTabSz="622300">
            <a:lnSpc>
              <a:spcPct val="90000"/>
            </a:lnSpc>
            <a:spcBef>
              <a:spcPct val="0"/>
            </a:spcBef>
            <a:spcAft>
              <a:spcPct val="15000"/>
            </a:spcAft>
            <a:buChar char="•"/>
          </a:pPr>
          <a:r>
            <a:rPr lang="en-US" sz="1400" b="0" kern="1200" dirty="0">
              <a:solidFill>
                <a:schemeClr val="bg1">
                  <a:lumMod val="75000"/>
                </a:schemeClr>
              </a:solidFill>
            </a:rPr>
            <a:t>Innovation</a:t>
          </a:r>
        </a:p>
        <a:p>
          <a:pPr marL="114300" lvl="1" indent="-114300" algn="l" defTabSz="622300">
            <a:lnSpc>
              <a:spcPct val="90000"/>
            </a:lnSpc>
            <a:spcBef>
              <a:spcPct val="0"/>
            </a:spcBef>
            <a:spcAft>
              <a:spcPct val="15000"/>
            </a:spcAft>
            <a:buChar char="•"/>
          </a:pPr>
          <a:r>
            <a:rPr lang="en-US" sz="1400" b="1" kern="1200" dirty="0">
              <a:solidFill>
                <a:schemeClr val="tx1">
                  <a:lumMod val="50000"/>
                </a:schemeClr>
              </a:solidFill>
            </a:rPr>
            <a:t>Approach</a:t>
          </a:r>
        </a:p>
      </dsp:txBody>
      <dsp:txXfrm>
        <a:off x="0" y="2763173"/>
        <a:ext cx="7972044" cy="1014300"/>
      </dsp:txXfrm>
    </dsp:sp>
    <dsp:sp modelId="{7C1C2384-CCA8-2642-88F5-F0CF3D56246D}">
      <dsp:nvSpPr>
        <dsp:cNvPr id="0" name=""/>
        <dsp:cNvSpPr/>
      </dsp:nvSpPr>
      <dsp:spPr>
        <a:xfrm>
          <a:off x="398602" y="2548346"/>
          <a:ext cx="3263938" cy="4132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Research Strategy</a:t>
          </a:r>
        </a:p>
      </dsp:txBody>
      <dsp:txXfrm>
        <a:off x="418777" y="2568521"/>
        <a:ext cx="3223588"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8B3B1-8153-41EA-B0B6-6DB3BAFBFA57}">
      <dsp:nvSpPr>
        <dsp:cNvPr id="0" name=""/>
        <dsp:cNvSpPr/>
      </dsp:nvSpPr>
      <dsp:spPr>
        <a:xfrm>
          <a:off x="210523" y="651359"/>
          <a:ext cx="1517873" cy="789650"/>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schemeClr>
              </a:solidFill>
            </a:rPr>
            <a:t>General surgery residency</a:t>
          </a:r>
        </a:p>
      </dsp:txBody>
      <dsp:txXfrm>
        <a:off x="589991" y="769807"/>
        <a:ext cx="862028" cy="552755"/>
      </dsp:txXfrm>
    </dsp:sp>
    <dsp:sp modelId="{62A05CF3-4B0B-4007-AD4D-E3CE2CDE6A02}">
      <dsp:nvSpPr>
        <dsp:cNvPr id="0" name=""/>
        <dsp:cNvSpPr/>
      </dsp:nvSpPr>
      <dsp:spPr>
        <a:xfrm>
          <a:off x="1905" y="723666"/>
          <a:ext cx="645036" cy="6450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2 years</a:t>
          </a:r>
        </a:p>
      </dsp:txBody>
      <dsp:txXfrm>
        <a:off x="96368" y="818129"/>
        <a:ext cx="456110" cy="456110"/>
      </dsp:txXfrm>
    </dsp:sp>
    <dsp:sp modelId="{1713B829-7E99-4229-B11B-2E9E8DBE81D2}">
      <dsp:nvSpPr>
        <dsp:cNvPr id="0" name=""/>
        <dsp:cNvSpPr/>
      </dsp:nvSpPr>
      <dsp:spPr>
        <a:xfrm>
          <a:off x="1997951" y="630931"/>
          <a:ext cx="1557259" cy="83050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r" defTabSz="533400">
            <a:lnSpc>
              <a:spcPct val="90000"/>
            </a:lnSpc>
            <a:spcBef>
              <a:spcPct val="0"/>
            </a:spcBef>
            <a:spcAft>
              <a:spcPct val="35000"/>
            </a:spcAft>
            <a:buNone/>
          </a:pPr>
          <a:r>
            <a:rPr lang="en-US" sz="1200" kern="1200" dirty="0">
              <a:solidFill>
                <a:schemeClr val="tx1">
                  <a:lumMod val="50000"/>
                </a:schemeClr>
              </a:solidFill>
            </a:rPr>
            <a:t>Research fellowship</a:t>
          </a:r>
        </a:p>
      </dsp:txBody>
      <dsp:txXfrm>
        <a:off x="2387266" y="755507"/>
        <a:ext cx="877267" cy="581354"/>
      </dsp:txXfrm>
    </dsp:sp>
    <dsp:sp modelId="{CD60BC43-84AF-4E81-8241-BA24BA893578}">
      <dsp:nvSpPr>
        <dsp:cNvPr id="0" name=""/>
        <dsp:cNvSpPr/>
      </dsp:nvSpPr>
      <dsp:spPr>
        <a:xfrm>
          <a:off x="1809026" y="723666"/>
          <a:ext cx="645036" cy="6450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2 years</a:t>
          </a:r>
        </a:p>
      </dsp:txBody>
      <dsp:txXfrm>
        <a:off x="1903489" y="818129"/>
        <a:ext cx="456110" cy="456110"/>
      </dsp:txXfrm>
    </dsp:sp>
    <dsp:sp modelId="{F0B35FBD-50FF-4C7E-808F-4BBC432CB7CC}">
      <dsp:nvSpPr>
        <dsp:cNvPr id="0" name=""/>
        <dsp:cNvSpPr/>
      </dsp:nvSpPr>
      <dsp:spPr>
        <a:xfrm>
          <a:off x="3797254" y="654708"/>
          <a:ext cx="1612281" cy="78295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schemeClr>
              </a:solidFill>
            </a:rPr>
            <a:t>General surgery residency</a:t>
          </a:r>
        </a:p>
      </dsp:txBody>
      <dsp:txXfrm>
        <a:off x="4200324" y="772151"/>
        <a:ext cx="935177" cy="548066"/>
      </dsp:txXfrm>
    </dsp:sp>
    <dsp:sp modelId="{F71BAA5D-DCBE-4CFA-B3F8-F4FB5BE9F57E}">
      <dsp:nvSpPr>
        <dsp:cNvPr id="0" name=""/>
        <dsp:cNvSpPr/>
      </dsp:nvSpPr>
      <dsp:spPr>
        <a:xfrm>
          <a:off x="3635840" y="723666"/>
          <a:ext cx="645036" cy="6450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3 years</a:t>
          </a:r>
        </a:p>
      </dsp:txBody>
      <dsp:txXfrm>
        <a:off x="3730303" y="818129"/>
        <a:ext cx="456110" cy="456110"/>
      </dsp:txXfrm>
    </dsp:sp>
    <dsp:sp modelId="{F4AC6551-1894-4211-A0EC-4A827C1E1A0F}">
      <dsp:nvSpPr>
        <dsp:cNvPr id="0" name=""/>
        <dsp:cNvSpPr/>
      </dsp:nvSpPr>
      <dsp:spPr>
        <a:xfrm>
          <a:off x="5709264" y="641305"/>
          <a:ext cx="1531870" cy="784113"/>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schemeClr>
              </a:solidFill>
            </a:rPr>
            <a:t>Surgical oncology fellowship</a:t>
          </a:r>
        </a:p>
      </dsp:txBody>
      <dsp:txXfrm>
        <a:off x="6092232" y="758922"/>
        <a:ext cx="874463" cy="548879"/>
      </dsp:txXfrm>
    </dsp:sp>
    <dsp:sp modelId="{248620B2-6E33-4B8E-A434-2754A4638763}">
      <dsp:nvSpPr>
        <dsp:cNvPr id="0" name=""/>
        <dsp:cNvSpPr/>
      </dsp:nvSpPr>
      <dsp:spPr>
        <a:xfrm>
          <a:off x="5490164" y="723666"/>
          <a:ext cx="645036" cy="6450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2 years</a:t>
          </a:r>
        </a:p>
      </dsp:txBody>
      <dsp:txXfrm>
        <a:off x="5584627" y="818129"/>
        <a:ext cx="456110" cy="456110"/>
      </dsp:txXfrm>
    </dsp:sp>
    <dsp:sp modelId="{63B447AB-BA30-44C8-8573-17D0DBFF1377}">
      <dsp:nvSpPr>
        <dsp:cNvPr id="0" name=""/>
        <dsp:cNvSpPr/>
      </dsp:nvSpPr>
      <dsp:spPr>
        <a:xfrm>
          <a:off x="7484991" y="654043"/>
          <a:ext cx="1573695" cy="78428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schemeClr>
              </a:solidFill>
            </a:rPr>
            <a:t>Attending</a:t>
          </a:r>
        </a:p>
      </dsp:txBody>
      <dsp:txXfrm>
        <a:off x="7878414" y="771685"/>
        <a:ext cx="905772" cy="548998"/>
      </dsp:txXfrm>
    </dsp:sp>
    <dsp:sp modelId="{5DE7BAED-7B70-482A-A772-0977DD9D55AB}">
      <dsp:nvSpPr>
        <dsp:cNvPr id="0" name=""/>
        <dsp:cNvSpPr/>
      </dsp:nvSpPr>
      <dsp:spPr>
        <a:xfrm>
          <a:off x="7304284" y="723666"/>
          <a:ext cx="645036" cy="6450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2 years</a:t>
          </a:r>
        </a:p>
      </dsp:txBody>
      <dsp:txXfrm>
        <a:off x="7398747" y="818129"/>
        <a:ext cx="456110" cy="4561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8B3B1-8153-41EA-B0B6-6DB3BAFBFA57}">
      <dsp:nvSpPr>
        <dsp:cNvPr id="0" name=""/>
        <dsp:cNvSpPr/>
      </dsp:nvSpPr>
      <dsp:spPr>
        <a:xfrm>
          <a:off x="196377" y="288300"/>
          <a:ext cx="1415882" cy="73659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schemeClr>
              </a:solidFill>
            </a:rPr>
            <a:t>General surgery residency</a:t>
          </a:r>
        </a:p>
      </dsp:txBody>
      <dsp:txXfrm>
        <a:off x="550348" y="398789"/>
        <a:ext cx="804104" cy="515613"/>
      </dsp:txXfrm>
    </dsp:sp>
    <dsp:sp modelId="{62A05CF3-4B0B-4007-AD4D-E3CE2CDE6A02}">
      <dsp:nvSpPr>
        <dsp:cNvPr id="0" name=""/>
        <dsp:cNvSpPr/>
      </dsp:nvSpPr>
      <dsp:spPr>
        <a:xfrm>
          <a:off x="1777" y="355748"/>
          <a:ext cx="601694" cy="6016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 years</a:t>
          </a:r>
        </a:p>
      </dsp:txBody>
      <dsp:txXfrm>
        <a:off x="89893" y="443864"/>
        <a:ext cx="425462" cy="425462"/>
      </dsp:txXfrm>
    </dsp:sp>
    <dsp:sp modelId="{1713B829-7E99-4229-B11B-2E9E8DBE81D2}">
      <dsp:nvSpPr>
        <dsp:cNvPr id="0" name=""/>
        <dsp:cNvSpPr/>
      </dsp:nvSpPr>
      <dsp:spPr>
        <a:xfrm>
          <a:off x="1863701" y="269244"/>
          <a:ext cx="1452621" cy="7747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r" defTabSz="533400">
            <a:lnSpc>
              <a:spcPct val="90000"/>
            </a:lnSpc>
            <a:spcBef>
              <a:spcPct val="0"/>
            </a:spcBef>
            <a:spcAft>
              <a:spcPct val="35000"/>
            </a:spcAft>
            <a:buNone/>
          </a:pPr>
          <a:r>
            <a:rPr lang="en-US" sz="1200" kern="1200" dirty="0">
              <a:solidFill>
                <a:schemeClr val="tx1">
                  <a:lumMod val="50000"/>
                </a:schemeClr>
              </a:solidFill>
            </a:rPr>
            <a:t>Research fellowship</a:t>
          </a:r>
        </a:p>
      </dsp:txBody>
      <dsp:txXfrm>
        <a:off x="2226857" y="385449"/>
        <a:ext cx="818320" cy="542292"/>
      </dsp:txXfrm>
    </dsp:sp>
    <dsp:sp modelId="{CD60BC43-84AF-4E81-8241-BA24BA893578}">
      <dsp:nvSpPr>
        <dsp:cNvPr id="0" name=""/>
        <dsp:cNvSpPr/>
      </dsp:nvSpPr>
      <dsp:spPr>
        <a:xfrm>
          <a:off x="1687471" y="355748"/>
          <a:ext cx="601694" cy="6016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 years</a:t>
          </a:r>
        </a:p>
      </dsp:txBody>
      <dsp:txXfrm>
        <a:off x="1775587" y="443864"/>
        <a:ext cx="425462" cy="425462"/>
      </dsp:txXfrm>
    </dsp:sp>
    <dsp:sp modelId="{F0B35FBD-50FF-4C7E-808F-4BBC432CB7CC}">
      <dsp:nvSpPr>
        <dsp:cNvPr id="0" name=""/>
        <dsp:cNvSpPr/>
      </dsp:nvSpPr>
      <dsp:spPr>
        <a:xfrm>
          <a:off x="3542103" y="291424"/>
          <a:ext cx="1503946" cy="73034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schemeClr>
              </a:solidFill>
            </a:rPr>
            <a:t>General surgery residency</a:t>
          </a:r>
        </a:p>
      </dsp:txBody>
      <dsp:txXfrm>
        <a:off x="3918089" y="400975"/>
        <a:ext cx="872339" cy="511240"/>
      </dsp:txXfrm>
    </dsp:sp>
    <dsp:sp modelId="{F71BAA5D-DCBE-4CFA-B3F8-F4FB5BE9F57E}">
      <dsp:nvSpPr>
        <dsp:cNvPr id="0" name=""/>
        <dsp:cNvSpPr/>
      </dsp:nvSpPr>
      <dsp:spPr>
        <a:xfrm>
          <a:off x="3391535" y="355748"/>
          <a:ext cx="601694" cy="6016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3 years</a:t>
          </a:r>
        </a:p>
      </dsp:txBody>
      <dsp:txXfrm>
        <a:off x="3479651" y="443864"/>
        <a:ext cx="425462" cy="425462"/>
      </dsp:txXfrm>
    </dsp:sp>
    <dsp:sp modelId="{F4AC6551-1894-4211-A0EC-4A827C1E1A0F}">
      <dsp:nvSpPr>
        <dsp:cNvPr id="0" name=""/>
        <dsp:cNvSpPr/>
      </dsp:nvSpPr>
      <dsp:spPr>
        <a:xfrm>
          <a:off x="5325638" y="278922"/>
          <a:ext cx="1428939" cy="731426"/>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schemeClr>
              </a:solidFill>
            </a:rPr>
            <a:t>Surgical oncology fellowship</a:t>
          </a:r>
        </a:p>
      </dsp:txBody>
      <dsp:txXfrm>
        <a:off x="5682873" y="388636"/>
        <a:ext cx="815705" cy="511998"/>
      </dsp:txXfrm>
    </dsp:sp>
    <dsp:sp modelId="{248620B2-6E33-4B8E-A434-2754A4638763}">
      <dsp:nvSpPr>
        <dsp:cNvPr id="0" name=""/>
        <dsp:cNvSpPr/>
      </dsp:nvSpPr>
      <dsp:spPr>
        <a:xfrm>
          <a:off x="5121261" y="355748"/>
          <a:ext cx="601694" cy="6016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 years</a:t>
          </a:r>
        </a:p>
      </dsp:txBody>
      <dsp:txXfrm>
        <a:off x="5209377" y="443864"/>
        <a:ext cx="425462" cy="425462"/>
      </dsp:txXfrm>
    </dsp:sp>
    <dsp:sp modelId="{63B447AB-BA30-44C8-8573-17D0DBFF1377}">
      <dsp:nvSpPr>
        <dsp:cNvPr id="0" name=""/>
        <dsp:cNvSpPr/>
      </dsp:nvSpPr>
      <dsp:spPr>
        <a:xfrm>
          <a:off x="6982048" y="290803"/>
          <a:ext cx="1467952" cy="731584"/>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schemeClr>
              </a:solidFill>
            </a:rPr>
            <a:t>Attending</a:t>
          </a:r>
        </a:p>
      </dsp:txBody>
      <dsp:txXfrm>
        <a:off x="7349036" y="400541"/>
        <a:ext cx="844910" cy="512108"/>
      </dsp:txXfrm>
    </dsp:sp>
    <dsp:sp modelId="{5DE7BAED-7B70-482A-A772-0977DD9D55AB}">
      <dsp:nvSpPr>
        <dsp:cNvPr id="0" name=""/>
        <dsp:cNvSpPr/>
      </dsp:nvSpPr>
      <dsp:spPr>
        <a:xfrm>
          <a:off x="6813483" y="355748"/>
          <a:ext cx="601694" cy="6016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 years</a:t>
          </a:r>
        </a:p>
      </dsp:txBody>
      <dsp:txXfrm>
        <a:off x="6901599" y="443864"/>
        <a:ext cx="425462" cy="4254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8DA70-F722-494B-B31D-518162DE94BA}">
      <dsp:nvSpPr>
        <dsp:cNvPr id="0" name=""/>
        <dsp:cNvSpPr/>
      </dsp:nvSpPr>
      <dsp:spPr>
        <a:xfrm>
          <a:off x="0" y="21482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9F9AAF-259C-BD47-A592-A3C39BE34B66}">
      <dsp:nvSpPr>
        <dsp:cNvPr id="0" name=""/>
        <dsp:cNvSpPr/>
      </dsp:nvSpPr>
      <dsp:spPr>
        <a:xfrm>
          <a:off x="398602" y="8186"/>
          <a:ext cx="3263938"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Specific Aims</a:t>
          </a:r>
        </a:p>
      </dsp:txBody>
      <dsp:txXfrm>
        <a:off x="418777" y="28361"/>
        <a:ext cx="3223588" cy="372930"/>
      </dsp:txXfrm>
    </dsp:sp>
    <dsp:sp modelId="{8212B328-5F3F-374F-A03A-BE22F453D830}">
      <dsp:nvSpPr>
        <dsp:cNvPr id="0" name=""/>
        <dsp:cNvSpPr/>
      </dsp:nvSpPr>
      <dsp:spPr>
        <a:xfrm>
          <a:off x="0" y="84986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0988D1-ACAA-D848-A7C2-64ED2AD05C10}">
      <dsp:nvSpPr>
        <dsp:cNvPr id="0" name=""/>
        <dsp:cNvSpPr/>
      </dsp:nvSpPr>
      <dsp:spPr>
        <a:xfrm>
          <a:off x="398602" y="643226"/>
          <a:ext cx="3263938"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Candidate Section</a:t>
          </a:r>
        </a:p>
      </dsp:txBody>
      <dsp:txXfrm>
        <a:off x="418777" y="663401"/>
        <a:ext cx="3223588" cy="372930"/>
      </dsp:txXfrm>
    </dsp:sp>
    <dsp:sp modelId="{C1168989-52C9-C742-812A-B84BAD6507FF}">
      <dsp:nvSpPr>
        <dsp:cNvPr id="0" name=""/>
        <dsp:cNvSpPr/>
      </dsp:nvSpPr>
      <dsp:spPr>
        <a:xfrm>
          <a:off x="0" y="148490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A38567-F5BB-EF49-8599-2CAB16B9DC7C}">
      <dsp:nvSpPr>
        <dsp:cNvPr id="0" name=""/>
        <dsp:cNvSpPr/>
      </dsp:nvSpPr>
      <dsp:spPr>
        <a:xfrm>
          <a:off x="398602" y="1278266"/>
          <a:ext cx="322409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Goals for Career Development</a:t>
          </a:r>
        </a:p>
      </dsp:txBody>
      <dsp:txXfrm>
        <a:off x="418777" y="1298441"/>
        <a:ext cx="3183743" cy="372930"/>
      </dsp:txXfrm>
    </dsp:sp>
    <dsp:sp modelId="{83C2CD1B-F21D-4340-B9A2-9149F7DE8185}">
      <dsp:nvSpPr>
        <dsp:cNvPr id="0" name=""/>
        <dsp:cNvSpPr/>
      </dsp:nvSpPr>
      <dsp:spPr>
        <a:xfrm>
          <a:off x="0" y="211994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AE476-CBD0-4414-BB50-63DBF8E1F40E}">
      <dsp:nvSpPr>
        <dsp:cNvPr id="0" name=""/>
        <dsp:cNvSpPr/>
      </dsp:nvSpPr>
      <dsp:spPr>
        <a:xfrm>
          <a:off x="398602" y="1913306"/>
          <a:ext cx="5580430"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Mentor Section</a:t>
          </a:r>
        </a:p>
      </dsp:txBody>
      <dsp:txXfrm>
        <a:off x="418777" y="1933481"/>
        <a:ext cx="5540080" cy="372930"/>
      </dsp:txXfrm>
    </dsp:sp>
    <dsp:sp modelId="{B73B91C4-9587-0046-8AD4-416320F2B240}">
      <dsp:nvSpPr>
        <dsp:cNvPr id="0" name=""/>
        <dsp:cNvSpPr/>
      </dsp:nvSpPr>
      <dsp:spPr>
        <a:xfrm>
          <a:off x="0" y="2754986"/>
          <a:ext cx="7972044" cy="101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8719" tIns="291592" rIns="61871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Significance</a:t>
          </a:r>
        </a:p>
        <a:p>
          <a:pPr marL="114300" lvl="1" indent="-114300" algn="l" defTabSz="622300">
            <a:lnSpc>
              <a:spcPct val="90000"/>
            </a:lnSpc>
            <a:spcBef>
              <a:spcPct val="0"/>
            </a:spcBef>
            <a:spcAft>
              <a:spcPct val="15000"/>
            </a:spcAft>
            <a:buChar char="•"/>
          </a:pPr>
          <a:r>
            <a:rPr lang="en-US" sz="1400" kern="1200" dirty="0"/>
            <a:t>Innovation</a:t>
          </a:r>
        </a:p>
        <a:p>
          <a:pPr marL="114300" lvl="1" indent="-114300" algn="l" defTabSz="622300">
            <a:lnSpc>
              <a:spcPct val="90000"/>
            </a:lnSpc>
            <a:spcBef>
              <a:spcPct val="0"/>
            </a:spcBef>
            <a:spcAft>
              <a:spcPct val="15000"/>
            </a:spcAft>
            <a:buChar char="•"/>
          </a:pPr>
          <a:r>
            <a:rPr lang="en-US" sz="1400" kern="1200" dirty="0"/>
            <a:t>Approach</a:t>
          </a:r>
        </a:p>
      </dsp:txBody>
      <dsp:txXfrm>
        <a:off x="0" y="2754986"/>
        <a:ext cx="7972044" cy="1014300"/>
      </dsp:txXfrm>
    </dsp:sp>
    <dsp:sp modelId="{7C1C2384-CCA8-2642-88F5-F0CF3D56246D}">
      <dsp:nvSpPr>
        <dsp:cNvPr id="0" name=""/>
        <dsp:cNvSpPr/>
      </dsp:nvSpPr>
      <dsp:spPr>
        <a:xfrm>
          <a:off x="398602" y="2548346"/>
          <a:ext cx="3263938"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Research Strategy</a:t>
          </a:r>
        </a:p>
      </dsp:txBody>
      <dsp:txXfrm>
        <a:off x="418777" y="2568521"/>
        <a:ext cx="3223588"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8DA70-F722-494B-B31D-518162DE94BA}">
      <dsp:nvSpPr>
        <dsp:cNvPr id="0" name=""/>
        <dsp:cNvSpPr/>
      </dsp:nvSpPr>
      <dsp:spPr>
        <a:xfrm>
          <a:off x="0" y="21482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9F9AAF-259C-BD47-A592-A3C39BE34B66}">
      <dsp:nvSpPr>
        <dsp:cNvPr id="0" name=""/>
        <dsp:cNvSpPr/>
      </dsp:nvSpPr>
      <dsp:spPr>
        <a:xfrm>
          <a:off x="398602" y="8186"/>
          <a:ext cx="3263938"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Specific Aims</a:t>
          </a:r>
        </a:p>
      </dsp:txBody>
      <dsp:txXfrm>
        <a:off x="418777" y="28361"/>
        <a:ext cx="3223588" cy="372930"/>
      </dsp:txXfrm>
    </dsp:sp>
    <dsp:sp modelId="{8212B328-5F3F-374F-A03A-BE22F453D830}">
      <dsp:nvSpPr>
        <dsp:cNvPr id="0" name=""/>
        <dsp:cNvSpPr/>
      </dsp:nvSpPr>
      <dsp:spPr>
        <a:xfrm>
          <a:off x="0" y="84986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0988D1-ACAA-D848-A7C2-64ED2AD05C10}">
      <dsp:nvSpPr>
        <dsp:cNvPr id="0" name=""/>
        <dsp:cNvSpPr/>
      </dsp:nvSpPr>
      <dsp:spPr>
        <a:xfrm>
          <a:off x="398602" y="64322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Candidate Section</a:t>
          </a:r>
        </a:p>
      </dsp:txBody>
      <dsp:txXfrm>
        <a:off x="418777" y="663401"/>
        <a:ext cx="3223588" cy="372930"/>
      </dsp:txXfrm>
    </dsp:sp>
    <dsp:sp modelId="{C1168989-52C9-C742-812A-B84BAD6507FF}">
      <dsp:nvSpPr>
        <dsp:cNvPr id="0" name=""/>
        <dsp:cNvSpPr/>
      </dsp:nvSpPr>
      <dsp:spPr>
        <a:xfrm>
          <a:off x="0" y="148490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A38567-F5BB-EF49-8599-2CAB16B9DC7C}">
      <dsp:nvSpPr>
        <dsp:cNvPr id="0" name=""/>
        <dsp:cNvSpPr/>
      </dsp:nvSpPr>
      <dsp:spPr>
        <a:xfrm>
          <a:off x="398602" y="1278266"/>
          <a:ext cx="3224093"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Goals for Career Development</a:t>
          </a:r>
        </a:p>
      </dsp:txBody>
      <dsp:txXfrm>
        <a:off x="418777" y="1298441"/>
        <a:ext cx="3183743" cy="372930"/>
      </dsp:txXfrm>
    </dsp:sp>
    <dsp:sp modelId="{83C2CD1B-F21D-4340-B9A2-9149F7DE8185}">
      <dsp:nvSpPr>
        <dsp:cNvPr id="0" name=""/>
        <dsp:cNvSpPr/>
      </dsp:nvSpPr>
      <dsp:spPr>
        <a:xfrm>
          <a:off x="0" y="211994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AE476-CBD0-4414-BB50-63DBF8E1F40E}">
      <dsp:nvSpPr>
        <dsp:cNvPr id="0" name=""/>
        <dsp:cNvSpPr/>
      </dsp:nvSpPr>
      <dsp:spPr>
        <a:xfrm>
          <a:off x="398602" y="1913306"/>
          <a:ext cx="5580430"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Mentor Section</a:t>
          </a:r>
        </a:p>
      </dsp:txBody>
      <dsp:txXfrm>
        <a:off x="418777" y="1933481"/>
        <a:ext cx="5540080" cy="372930"/>
      </dsp:txXfrm>
    </dsp:sp>
    <dsp:sp modelId="{B73B91C4-9587-0046-8AD4-416320F2B240}">
      <dsp:nvSpPr>
        <dsp:cNvPr id="0" name=""/>
        <dsp:cNvSpPr/>
      </dsp:nvSpPr>
      <dsp:spPr>
        <a:xfrm>
          <a:off x="0" y="2754986"/>
          <a:ext cx="7972044" cy="101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8719" tIns="291592" rIns="61871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Significance</a:t>
          </a:r>
        </a:p>
        <a:p>
          <a:pPr marL="114300" lvl="1" indent="-114300" algn="l" defTabSz="622300">
            <a:lnSpc>
              <a:spcPct val="90000"/>
            </a:lnSpc>
            <a:spcBef>
              <a:spcPct val="0"/>
            </a:spcBef>
            <a:spcAft>
              <a:spcPct val="15000"/>
            </a:spcAft>
            <a:buChar char="•"/>
          </a:pPr>
          <a:r>
            <a:rPr lang="en-US" sz="1400" kern="1200" dirty="0"/>
            <a:t>Innovation</a:t>
          </a:r>
        </a:p>
        <a:p>
          <a:pPr marL="114300" lvl="1" indent="-114300" algn="l" defTabSz="622300">
            <a:lnSpc>
              <a:spcPct val="90000"/>
            </a:lnSpc>
            <a:spcBef>
              <a:spcPct val="0"/>
            </a:spcBef>
            <a:spcAft>
              <a:spcPct val="15000"/>
            </a:spcAft>
            <a:buChar char="•"/>
          </a:pPr>
          <a:r>
            <a:rPr lang="en-US" sz="1400" kern="1200" dirty="0"/>
            <a:t>Approach</a:t>
          </a:r>
        </a:p>
      </dsp:txBody>
      <dsp:txXfrm>
        <a:off x="0" y="2754986"/>
        <a:ext cx="7972044" cy="1014300"/>
      </dsp:txXfrm>
    </dsp:sp>
    <dsp:sp modelId="{7C1C2384-CCA8-2642-88F5-F0CF3D56246D}">
      <dsp:nvSpPr>
        <dsp:cNvPr id="0" name=""/>
        <dsp:cNvSpPr/>
      </dsp:nvSpPr>
      <dsp:spPr>
        <a:xfrm>
          <a:off x="398602" y="254834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Research Strategy</a:t>
          </a:r>
        </a:p>
      </dsp:txBody>
      <dsp:txXfrm>
        <a:off x="418777" y="2568521"/>
        <a:ext cx="3223588" cy="372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8DA70-F722-494B-B31D-518162DE94BA}">
      <dsp:nvSpPr>
        <dsp:cNvPr id="0" name=""/>
        <dsp:cNvSpPr/>
      </dsp:nvSpPr>
      <dsp:spPr>
        <a:xfrm>
          <a:off x="0" y="21482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9F9AAF-259C-BD47-A592-A3C39BE34B66}">
      <dsp:nvSpPr>
        <dsp:cNvPr id="0" name=""/>
        <dsp:cNvSpPr/>
      </dsp:nvSpPr>
      <dsp:spPr>
        <a:xfrm>
          <a:off x="398602" y="8186"/>
          <a:ext cx="3263938"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Specific Aims</a:t>
          </a:r>
        </a:p>
      </dsp:txBody>
      <dsp:txXfrm>
        <a:off x="418777" y="28361"/>
        <a:ext cx="3223588" cy="372930"/>
      </dsp:txXfrm>
    </dsp:sp>
    <dsp:sp modelId="{8212B328-5F3F-374F-A03A-BE22F453D830}">
      <dsp:nvSpPr>
        <dsp:cNvPr id="0" name=""/>
        <dsp:cNvSpPr/>
      </dsp:nvSpPr>
      <dsp:spPr>
        <a:xfrm>
          <a:off x="0" y="84986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0988D1-ACAA-D848-A7C2-64ED2AD05C10}">
      <dsp:nvSpPr>
        <dsp:cNvPr id="0" name=""/>
        <dsp:cNvSpPr/>
      </dsp:nvSpPr>
      <dsp:spPr>
        <a:xfrm>
          <a:off x="398602" y="64322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Candidate Section</a:t>
          </a:r>
        </a:p>
      </dsp:txBody>
      <dsp:txXfrm>
        <a:off x="418777" y="663401"/>
        <a:ext cx="3223588" cy="372930"/>
      </dsp:txXfrm>
    </dsp:sp>
    <dsp:sp modelId="{C1168989-52C9-C742-812A-B84BAD6507FF}">
      <dsp:nvSpPr>
        <dsp:cNvPr id="0" name=""/>
        <dsp:cNvSpPr/>
      </dsp:nvSpPr>
      <dsp:spPr>
        <a:xfrm>
          <a:off x="0" y="148490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A38567-F5BB-EF49-8599-2CAB16B9DC7C}">
      <dsp:nvSpPr>
        <dsp:cNvPr id="0" name=""/>
        <dsp:cNvSpPr/>
      </dsp:nvSpPr>
      <dsp:spPr>
        <a:xfrm>
          <a:off x="398602" y="1278266"/>
          <a:ext cx="3224093"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Goals for Career Development</a:t>
          </a:r>
        </a:p>
      </dsp:txBody>
      <dsp:txXfrm>
        <a:off x="418777" y="1298441"/>
        <a:ext cx="3183743" cy="372930"/>
      </dsp:txXfrm>
    </dsp:sp>
    <dsp:sp modelId="{83C2CD1B-F21D-4340-B9A2-9149F7DE8185}">
      <dsp:nvSpPr>
        <dsp:cNvPr id="0" name=""/>
        <dsp:cNvSpPr/>
      </dsp:nvSpPr>
      <dsp:spPr>
        <a:xfrm>
          <a:off x="0" y="211994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AE476-CBD0-4414-BB50-63DBF8E1F40E}">
      <dsp:nvSpPr>
        <dsp:cNvPr id="0" name=""/>
        <dsp:cNvSpPr/>
      </dsp:nvSpPr>
      <dsp:spPr>
        <a:xfrm>
          <a:off x="398602" y="1913306"/>
          <a:ext cx="5580430"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Mentor Section</a:t>
          </a:r>
        </a:p>
      </dsp:txBody>
      <dsp:txXfrm>
        <a:off x="418777" y="1933481"/>
        <a:ext cx="5540080" cy="372930"/>
      </dsp:txXfrm>
    </dsp:sp>
    <dsp:sp modelId="{B73B91C4-9587-0046-8AD4-416320F2B240}">
      <dsp:nvSpPr>
        <dsp:cNvPr id="0" name=""/>
        <dsp:cNvSpPr/>
      </dsp:nvSpPr>
      <dsp:spPr>
        <a:xfrm>
          <a:off x="0" y="2754986"/>
          <a:ext cx="7972044" cy="101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8719" tIns="291592" rIns="61871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Significance</a:t>
          </a:r>
        </a:p>
        <a:p>
          <a:pPr marL="114300" lvl="1" indent="-114300" algn="l" defTabSz="622300">
            <a:lnSpc>
              <a:spcPct val="90000"/>
            </a:lnSpc>
            <a:spcBef>
              <a:spcPct val="0"/>
            </a:spcBef>
            <a:spcAft>
              <a:spcPct val="15000"/>
            </a:spcAft>
            <a:buChar char="•"/>
          </a:pPr>
          <a:r>
            <a:rPr lang="en-US" sz="1400" kern="1200" dirty="0"/>
            <a:t>Innovation</a:t>
          </a:r>
        </a:p>
        <a:p>
          <a:pPr marL="114300" lvl="1" indent="-114300" algn="l" defTabSz="622300">
            <a:lnSpc>
              <a:spcPct val="90000"/>
            </a:lnSpc>
            <a:spcBef>
              <a:spcPct val="0"/>
            </a:spcBef>
            <a:spcAft>
              <a:spcPct val="15000"/>
            </a:spcAft>
            <a:buChar char="•"/>
          </a:pPr>
          <a:r>
            <a:rPr lang="en-US" sz="1400" kern="1200" dirty="0"/>
            <a:t>Approach</a:t>
          </a:r>
        </a:p>
      </dsp:txBody>
      <dsp:txXfrm>
        <a:off x="0" y="2754986"/>
        <a:ext cx="7972044" cy="1014300"/>
      </dsp:txXfrm>
    </dsp:sp>
    <dsp:sp modelId="{7C1C2384-CCA8-2642-88F5-F0CF3D56246D}">
      <dsp:nvSpPr>
        <dsp:cNvPr id="0" name=""/>
        <dsp:cNvSpPr/>
      </dsp:nvSpPr>
      <dsp:spPr>
        <a:xfrm>
          <a:off x="398602" y="254834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Research Strategy</a:t>
          </a:r>
        </a:p>
      </dsp:txBody>
      <dsp:txXfrm>
        <a:off x="418777" y="2568521"/>
        <a:ext cx="3223588" cy="372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8DA70-F722-494B-B31D-518162DE94BA}">
      <dsp:nvSpPr>
        <dsp:cNvPr id="0" name=""/>
        <dsp:cNvSpPr/>
      </dsp:nvSpPr>
      <dsp:spPr>
        <a:xfrm>
          <a:off x="0" y="21482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9F9AAF-259C-BD47-A592-A3C39BE34B66}">
      <dsp:nvSpPr>
        <dsp:cNvPr id="0" name=""/>
        <dsp:cNvSpPr/>
      </dsp:nvSpPr>
      <dsp:spPr>
        <a:xfrm>
          <a:off x="398602" y="818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Specific Aims</a:t>
          </a:r>
        </a:p>
      </dsp:txBody>
      <dsp:txXfrm>
        <a:off x="418777" y="28361"/>
        <a:ext cx="3223588" cy="372930"/>
      </dsp:txXfrm>
    </dsp:sp>
    <dsp:sp modelId="{8212B328-5F3F-374F-A03A-BE22F453D830}">
      <dsp:nvSpPr>
        <dsp:cNvPr id="0" name=""/>
        <dsp:cNvSpPr/>
      </dsp:nvSpPr>
      <dsp:spPr>
        <a:xfrm>
          <a:off x="0" y="84986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0988D1-ACAA-D848-A7C2-64ED2AD05C10}">
      <dsp:nvSpPr>
        <dsp:cNvPr id="0" name=""/>
        <dsp:cNvSpPr/>
      </dsp:nvSpPr>
      <dsp:spPr>
        <a:xfrm>
          <a:off x="398602" y="643226"/>
          <a:ext cx="3263938"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Candidate Section</a:t>
          </a:r>
        </a:p>
      </dsp:txBody>
      <dsp:txXfrm>
        <a:off x="418777" y="663401"/>
        <a:ext cx="3223588" cy="372930"/>
      </dsp:txXfrm>
    </dsp:sp>
    <dsp:sp modelId="{C1168989-52C9-C742-812A-B84BAD6507FF}">
      <dsp:nvSpPr>
        <dsp:cNvPr id="0" name=""/>
        <dsp:cNvSpPr/>
      </dsp:nvSpPr>
      <dsp:spPr>
        <a:xfrm>
          <a:off x="0" y="148490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A38567-F5BB-EF49-8599-2CAB16B9DC7C}">
      <dsp:nvSpPr>
        <dsp:cNvPr id="0" name=""/>
        <dsp:cNvSpPr/>
      </dsp:nvSpPr>
      <dsp:spPr>
        <a:xfrm>
          <a:off x="398602" y="1278266"/>
          <a:ext cx="322409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Goals for Career Development</a:t>
          </a:r>
        </a:p>
      </dsp:txBody>
      <dsp:txXfrm>
        <a:off x="418777" y="1298441"/>
        <a:ext cx="3183743" cy="372930"/>
      </dsp:txXfrm>
    </dsp:sp>
    <dsp:sp modelId="{83C2CD1B-F21D-4340-B9A2-9149F7DE8185}">
      <dsp:nvSpPr>
        <dsp:cNvPr id="0" name=""/>
        <dsp:cNvSpPr/>
      </dsp:nvSpPr>
      <dsp:spPr>
        <a:xfrm>
          <a:off x="0" y="211994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AE476-CBD0-4414-BB50-63DBF8E1F40E}">
      <dsp:nvSpPr>
        <dsp:cNvPr id="0" name=""/>
        <dsp:cNvSpPr/>
      </dsp:nvSpPr>
      <dsp:spPr>
        <a:xfrm>
          <a:off x="398602" y="1913306"/>
          <a:ext cx="5580430"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Mentor Section</a:t>
          </a:r>
        </a:p>
      </dsp:txBody>
      <dsp:txXfrm>
        <a:off x="418777" y="1933481"/>
        <a:ext cx="5540080" cy="372930"/>
      </dsp:txXfrm>
    </dsp:sp>
    <dsp:sp modelId="{B73B91C4-9587-0046-8AD4-416320F2B240}">
      <dsp:nvSpPr>
        <dsp:cNvPr id="0" name=""/>
        <dsp:cNvSpPr/>
      </dsp:nvSpPr>
      <dsp:spPr>
        <a:xfrm>
          <a:off x="0" y="2754986"/>
          <a:ext cx="7972044" cy="101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8719" tIns="291592" rIns="61871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Significance</a:t>
          </a:r>
        </a:p>
        <a:p>
          <a:pPr marL="114300" lvl="1" indent="-114300" algn="l" defTabSz="622300">
            <a:lnSpc>
              <a:spcPct val="90000"/>
            </a:lnSpc>
            <a:spcBef>
              <a:spcPct val="0"/>
            </a:spcBef>
            <a:spcAft>
              <a:spcPct val="15000"/>
            </a:spcAft>
            <a:buChar char="•"/>
          </a:pPr>
          <a:r>
            <a:rPr lang="en-US" sz="1400" kern="1200" dirty="0"/>
            <a:t>Innovation</a:t>
          </a:r>
        </a:p>
        <a:p>
          <a:pPr marL="114300" lvl="1" indent="-114300" algn="l" defTabSz="622300">
            <a:lnSpc>
              <a:spcPct val="90000"/>
            </a:lnSpc>
            <a:spcBef>
              <a:spcPct val="0"/>
            </a:spcBef>
            <a:spcAft>
              <a:spcPct val="15000"/>
            </a:spcAft>
            <a:buChar char="•"/>
          </a:pPr>
          <a:r>
            <a:rPr lang="en-US" sz="1400" kern="1200" dirty="0"/>
            <a:t>Approach</a:t>
          </a:r>
        </a:p>
      </dsp:txBody>
      <dsp:txXfrm>
        <a:off x="0" y="2754986"/>
        <a:ext cx="7972044" cy="1014300"/>
      </dsp:txXfrm>
    </dsp:sp>
    <dsp:sp modelId="{7C1C2384-CCA8-2642-88F5-F0CF3D56246D}">
      <dsp:nvSpPr>
        <dsp:cNvPr id="0" name=""/>
        <dsp:cNvSpPr/>
      </dsp:nvSpPr>
      <dsp:spPr>
        <a:xfrm>
          <a:off x="398602" y="254834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Research Strategy</a:t>
          </a:r>
        </a:p>
      </dsp:txBody>
      <dsp:txXfrm>
        <a:off x="418777" y="2568521"/>
        <a:ext cx="3223588" cy="372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8DA70-F722-494B-B31D-518162DE94BA}">
      <dsp:nvSpPr>
        <dsp:cNvPr id="0" name=""/>
        <dsp:cNvSpPr/>
      </dsp:nvSpPr>
      <dsp:spPr>
        <a:xfrm>
          <a:off x="0" y="21482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9F9AAF-259C-BD47-A592-A3C39BE34B66}">
      <dsp:nvSpPr>
        <dsp:cNvPr id="0" name=""/>
        <dsp:cNvSpPr/>
      </dsp:nvSpPr>
      <dsp:spPr>
        <a:xfrm>
          <a:off x="398602" y="818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Specific Aims</a:t>
          </a:r>
        </a:p>
      </dsp:txBody>
      <dsp:txXfrm>
        <a:off x="418777" y="28361"/>
        <a:ext cx="3223588" cy="372930"/>
      </dsp:txXfrm>
    </dsp:sp>
    <dsp:sp modelId="{8212B328-5F3F-374F-A03A-BE22F453D830}">
      <dsp:nvSpPr>
        <dsp:cNvPr id="0" name=""/>
        <dsp:cNvSpPr/>
      </dsp:nvSpPr>
      <dsp:spPr>
        <a:xfrm>
          <a:off x="0" y="84986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0988D1-ACAA-D848-A7C2-64ED2AD05C10}">
      <dsp:nvSpPr>
        <dsp:cNvPr id="0" name=""/>
        <dsp:cNvSpPr/>
      </dsp:nvSpPr>
      <dsp:spPr>
        <a:xfrm>
          <a:off x="398602" y="64322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Candidate Section</a:t>
          </a:r>
        </a:p>
      </dsp:txBody>
      <dsp:txXfrm>
        <a:off x="418777" y="663401"/>
        <a:ext cx="3223588" cy="372930"/>
      </dsp:txXfrm>
    </dsp:sp>
    <dsp:sp modelId="{C1168989-52C9-C742-812A-B84BAD6507FF}">
      <dsp:nvSpPr>
        <dsp:cNvPr id="0" name=""/>
        <dsp:cNvSpPr/>
      </dsp:nvSpPr>
      <dsp:spPr>
        <a:xfrm>
          <a:off x="0" y="148490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A38567-F5BB-EF49-8599-2CAB16B9DC7C}">
      <dsp:nvSpPr>
        <dsp:cNvPr id="0" name=""/>
        <dsp:cNvSpPr/>
      </dsp:nvSpPr>
      <dsp:spPr>
        <a:xfrm>
          <a:off x="398602" y="1278266"/>
          <a:ext cx="3224093"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Goals for Career Development</a:t>
          </a:r>
        </a:p>
      </dsp:txBody>
      <dsp:txXfrm>
        <a:off x="418777" y="1298441"/>
        <a:ext cx="3183743" cy="372930"/>
      </dsp:txXfrm>
    </dsp:sp>
    <dsp:sp modelId="{83C2CD1B-F21D-4340-B9A2-9149F7DE8185}">
      <dsp:nvSpPr>
        <dsp:cNvPr id="0" name=""/>
        <dsp:cNvSpPr/>
      </dsp:nvSpPr>
      <dsp:spPr>
        <a:xfrm>
          <a:off x="0" y="211994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AE476-CBD0-4414-BB50-63DBF8E1F40E}">
      <dsp:nvSpPr>
        <dsp:cNvPr id="0" name=""/>
        <dsp:cNvSpPr/>
      </dsp:nvSpPr>
      <dsp:spPr>
        <a:xfrm>
          <a:off x="398602" y="1913306"/>
          <a:ext cx="5580430" cy="4132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Mentor Section</a:t>
          </a:r>
        </a:p>
      </dsp:txBody>
      <dsp:txXfrm>
        <a:off x="418777" y="1933481"/>
        <a:ext cx="5540080" cy="372930"/>
      </dsp:txXfrm>
    </dsp:sp>
    <dsp:sp modelId="{B73B91C4-9587-0046-8AD4-416320F2B240}">
      <dsp:nvSpPr>
        <dsp:cNvPr id="0" name=""/>
        <dsp:cNvSpPr/>
      </dsp:nvSpPr>
      <dsp:spPr>
        <a:xfrm>
          <a:off x="0" y="2763173"/>
          <a:ext cx="7972044" cy="101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8719" tIns="291592" rIns="618719"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solidFill>
                <a:schemeClr val="tx1"/>
              </a:solidFill>
            </a:rPr>
            <a:t>Significance</a:t>
          </a:r>
        </a:p>
        <a:p>
          <a:pPr marL="114300" lvl="1" indent="-114300" algn="l" defTabSz="622300">
            <a:lnSpc>
              <a:spcPct val="90000"/>
            </a:lnSpc>
            <a:spcBef>
              <a:spcPct val="0"/>
            </a:spcBef>
            <a:spcAft>
              <a:spcPct val="15000"/>
            </a:spcAft>
            <a:buChar char="•"/>
          </a:pPr>
          <a:r>
            <a:rPr lang="en-US" sz="1400" b="0" kern="1200" dirty="0">
              <a:solidFill>
                <a:schemeClr val="tx1"/>
              </a:solidFill>
            </a:rPr>
            <a:t>Innovation</a:t>
          </a:r>
        </a:p>
        <a:p>
          <a:pPr marL="114300" lvl="1" indent="-114300" algn="l" defTabSz="622300">
            <a:lnSpc>
              <a:spcPct val="90000"/>
            </a:lnSpc>
            <a:spcBef>
              <a:spcPct val="0"/>
            </a:spcBef>
            <a:spcAft>
              <a:spcPct val="15000"/>
            </a:spcAft>
            <a:buChar char="•"/>
          </a:pPr>
          <a:r>
            <a:rPr lang="en-US" sz="1400" kern="1200" dirty="0">
              <a:solidFill>
                <a:schemeClr val="tx1"/>
              </a:solidFill>
            </a:rPr>
            <a:t>Approach</a:t>
          </a:r>
        </a:p>
      </dsp:txBody>
      <dsp:txXfrm>
        <a:off x="0" y="2763173"/>
        <a:ext cx="7972044" cy="1014300"/>
      </dsp:txXfrm>
    </dsp:sp>
    <dsp:sp modelId="{7C1C2384-CCA8-2642-88F5-F0CF3D56246D}">
      <dsp:nvSpPr>
        <dsp:cNvPr id="0" name=""/>
        <dsp:cNvSpPr/>
      </dsp:nvSpPr>
      <dsp:spPr>
        <a:xfrm>
          <a:off x="398602" y="254834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Research Strategy</a:t>
          </a:r>
        </a:p>
      </dsp:txBody>
      <dsp:txXfrm>
        <a:off x="418777" y="2568521"/>
        <a:ext cx="3223588" cy="3729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8DA70-F722-494B-B31D-518162DE94BA}">
      <dsp:nvSpPr>
        <dsp:cNvPr id="0" name=""/>
        <dsp:cNvSpPr/>
      </dsp:nvSpPr>
      <dsp:spPr>
        <a:xfrm>
          <a:off x="0" y="21482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9F9AAF-259C-BD47-A592-A3C39BE34B66}">
      <dsp:nvSpPr>
        <dsp:cNvPr id="0" name=""/>
        <dsp:cNvSpPr/>
      </dsp:nvSpPr>
      <dsp:spPr>
        <a:xfrm>
          <a:off x="398602" y="818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Specific Aims</a:t>
          </a:r>
        </a:p>
      </dsp:txBody>
      <dsp:txXfrm>
        <a:off x="418777" y="28361"/>
        <a:ext cx="3223588" cy="372930"/>
      </dsp:txXfrm>
    </dsp:sp>
    <dsp:sp modelId="{8212B328-5F3F-374F-A03A-BE22F453D830}">
      <dsp:nvSpPr>
        <dsp:cNvPr id="0" name=""/>
        <dsp:cNvSpPr/>
      </dsp:nvSpPr>
      <dsp:spPr>
        <a:xfrm>
          <a:off x="0" y="84986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0988D1-ACAA-D848-A7C2-64ED2AD05C10}">
      <dsp:nvSpPr>
        <dsp:cNvPr id="0" name=""/>
        <dsp:cNvSpPr/>
      </dsp:nvSpPr>
      <dsp:spPr>
        <a:xfrm>
          <a:off x="398602" y="643226"/>
          <a:ext cx="3263938"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Candidate Section</a:t>
          </a:r>
        </a:p>
      </dsp:txBody>
      <dsp:txXfrm>
        <a:off x="418777" y="663401"/>
        <a:ext cx="3223588" cy="372930"/>
      </dsp:txXfrm>
    </dsp:sp>
    <dsp:sp modelId="{C1168989-52C9-C742-812A-B84BAD6507FF}">
      <dsp:nvSpPr>
        <dsp:cNvPr id="0" name=""/>
        <dsp:cNvSpPr/>
      </dsp:nvSpPr>
      <dsp:spPr>
        <a:xfrm>
          <a:off x="0" y="148490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A38567-F5BB-EF49-8599-2CAB16B9DC7C}">
      <dsp:nvSpPr>
        <dsp:cNvPr id="0" name=""/>
        <dsp:cNvSpPr/>
      </dsp:nvSpPr>
      <dsp:spPr>
        <a:xfrm>
          <a:off x="398602" y="1278266"/>
          <a:ext cx="3224093"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Goals for Career Development</a:t>
          </a:r>
        </a:p>
      </dsp:txBody>
      <dsp:txXfrm>
        <a:off x="418777" y="1298441"/>
        <a:ext cx="3183743" cy="372930"/>
      </dsp:txXfrm>
    </dsp:sp>
    <dsp:sp modelId="{83C2CD1B-F21D-4340-B9A2-9149F7DE8185}">
      <dsp:nvSpPr>
        <dsp:cNvPr id="0" name=""/>
        <dsp:cNvSpPr/>
      </dsp:nvSpPr>
      <dsp:spPr>
        <a:xfrm>
          <a:off x="0" y="2119946"/>
          <a:ext cx="7972044"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AE476-CBD0-4414-BB50-63DBF8E1F40E}">
      <dsp:nvSpPr>
        <dsp:cNvPr id="0" name=""/>
        <dsp:cNvSpPr/>
      </dsp:nvSpPr>
      <dsp:spPr>
        <a:xfrm>
          <a:off x="398602" y="1913306"/>
          <a:ext cx="5580430" cy="41328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Mentor Section</a:t>
          </a:r>
        </a:p>
      </dsp:txBody>
      <dsp:txXfrm>
        <a:off x="418777" y="1933481"/>
        <a:ext cx="5540080" cy="372930"/>
      </dsp:txXfrm>
    </dsp:sp>
    <dsp:sp modelId="{B73B91C4-9587-0046-8AD4-416320F2B240}">
      <dsp:nvSpPr>
        <dsp:cNvPr id="0" name=""/>
        <dsp:cNvSpPr/>
      </dsp:nvSpPr>
      <dsp:spPr>
        <a:xfrm>
          <a:off x="0" y="2763173"/>
          <a:ext cx="7972044" cy="101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8719" tIns="291592" rIns="618719"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chemeClr val="tx1">
                  <a:lumMod val="50000"/>
                </a:schemeClr>
              </a:solidFill>
            </a:rPr>
            <a:t>Significance</a:t>
          </a:r>
        </a:p>
        <a:p>
          <a:pPr marL="114300" lvl="1" indent="-114300" algn="l" defTabSz="622300">
            <a:lnSpc>
              <a:spcPct val="90000"/>
            </a:lnSpc>
            <a:spcBef>
              <a:spcPct val="0"/>
            </a:spcBef>
            <a:spcAft>
              <a:spcPct val="15000"/>
            </a:spcAft>
            <a:buChar char="•"/>
          </a:pPr>
          <a:r>
            <a:rPr lang="en-US" sz="1400" b="1" kern="1200" dirty="0">
              <a:solidFill>
                <a:schemeClr val="tx1">
                  <a:lumMod val="50000"/>
                </a:schemeClr>
              </a:solidFill>
            </a:rPr>
            <a:t>Innovation</a:t>
          </a:r>
          <a:endParaRPr lang="en-US" sz="1400" b="1" kern="1200" dirty="0">
            <a:solidFill>
              <a:schemeClr val="bg1">
                <a:lumMod val="75000"/>
              </a:schemeClr>
            </a:solidFill>
          </a:endParaRPr>
        </a:p>
        <a:p>
          <a:pPr marL="114300" lvl="1" indent="-114300" algn="l" defTabSz="622300">
            <a:lnSpc>
              <a:spcPct val="90000"/>
            </a:lnSpc>
            <a:spcBef>
              <a:spcPct val="0"/>
            </a:spcBef>
            <a:spcAft>
              <a:spcPct val="15000"/>
            </a:spcAft>
            <a:buChar char="•"/>
          </a:pPr>
          <a:r>
            <a:rPr lang="en-US" sz="1400" kern="1200" dirty="0">
              <a:solidFill>
                <a:schemeClr val="bg1">
                  <a:lumMod val="75000"/>
                </a:schemeClr>
              </a:solidFill>
            </a:rPr>
            <a:t>Approach</a:t>
          </a:r>
        </a:p>
      </dsp:txBody>
      <dsp:txXfrm>
        <a:off x="0" y="2763173"/>
        <a:ext cx="7972044" cy="1014300"/>
      </dsp:txXfrm>
    </dsp:sp>
    <dsp:sp modelId="{7C1C2384-CCA8-2642-88F5-F0CF3D56246D}">
      <dsp:nvSpPr>
        <dsp:cNvPr id="0" name=""/>
        <dsp:cNvSpPr/>
      </dsp:nvSpPr>
      <dsp:spPr>
        <a:xfrm>
          <a:off x="398602" y="2548346"/>
          <a:ext cx="3263938" cy="4132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927" tIns="0" rIns="210927" bIns="0" numCol="1" spcCol="1270" anchor="ctr" anchorCtr="0">
          <a:noAutofit/>
        </a:bodyPr>
        <a:lstStyle/>
        <a:p>
          <a:pPr marL="0" lvl="0" indent="0" algn="l" defTabSz="622300">
            <a:lnSpc>
              <a:spcPct val="90000"/>
            </a:lnSpc>
            <a:spcBef>
              <a:spcPct val="0"/>
            </a:spcBef>
            <a:spcAft>
              <a:spcPct val="35000"/>
            </a:spcAft>
            <a:buNone/>
          </a:pPr>
          <a:r>
            <a:rPr lang="en-US" sz="1400" kern="1200" dirty="0"/>
            <a:t>Research Strategy</a:t>
          </a:r>
        </a:p>
      </dsp:txBody>
      <dsp:txXfrm>
        <a:off x="418777" y="2568521"/>
        <a:ext cx="3223588"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99F3A4-7CE6-7D4B-82F4-AAB0A89D24A0}" type="datetimeFigureOut">
              <a:rPr lang="en-US" smtClean="0"/>
              <a:t>9/11/23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93AD1B-1BAA-D548-ACF0-7463C0C7D0E7}" type="slidenum">
              <a:rPr lang="en-US" smtClean="0"/>
              <a:t>‹#›</a:t>
            </a:fld>
            <a:endParaRPr lang="en-US" dirty="0"/>
          </a:p>
        </p:txBody>
      </p:sp>
    </p:spTree>
    <p:extLst>
      <p:ext uri="{BB962C8B-B14F-4D97-AF65-F5344CB8AC3E}">
        <p14:creationId xmlns:p14="http://schemas.microsoft.com/office/powerpoint/2010/main" val="3196806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03C395-96D9-3549-B668-03A5D401BEEB}" type="datetimeFigureOut">
              <a:rPr lang="en-US" smtClean="0"/>
              <a:t>9/11/23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459DD9-C07A-0F4A-BE38-5AFB42BB2A68}" type="slidenum">
              <a:rPr lang="en-US" smtClean="0"/>
              <a:t>‹#›</a:t>
            </a:fld>
            <a:endParaRPr lang="en-US" dirty="0"/>
          </a:p>
        </p:txBody>
      </p:sp>
    </p:spTree>
    <p:extLst>
      <p:ext uri="{BB962C8B-B14F-4D97-AF65-F5344CB8AC3E}">
        <p14:creationId xmlns:p14="http://schemas.microsoft.com/office/powerpoint/2010/main" val="21610538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1</a:t>
            </a:fld>
            <a:endParaRPr lang="en-US" dirty="0"/>
          </a:p>
        </p:txBody>
      </p:sp>
    </p:spTree>
    <p:extLst>
      <p:ext uri="{BB962C8B-B14F-4D97-AF65-F5344CB8AC3E}">
        <p14:creationId xmlns:p14="http://schemas.microsoft.com/office/powerpoint/2010/main" val="225760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28</a:t>
            </a:fld>
            <a:endParaRPr lang="en-US"/>
          </a:p>
        </p:txBody>
      </p:sp>
    </p:spTree>
    <p:extLst>
      <p:ext uri="{BB962C8B-B14F-4D97-AF65-F5344CB8AC3E}">
        <p14:creationId xmlns:p14="http://schemas.microsoft.com/office/powerpoint/2010/main" val="345284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29</a:t>
            </a:fld>
            <a:endParaRPr lang="en-US"/>
          </a:p>
        </p:txBody>
      </p:sp>
    </p:spTree>
    <p:extLst>
      <p:ext uri="{BB962C8B-B14F-4D97-AF65-F5344CB8AC3E}">
        <p14:creationId xmlns:p14="http://schemas.microsoft.com/office/powerpoint/2010/main" val="3279985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30</a:t>
            </a:fld>
            <a:endParaRPr lang="en-US"/>
          </a:p>
        </p:txBody>
      </p:sp>
    </p:spTree>
    <p:extLst>
      <p:ext uri="{BB962C8B-B14F-4D97-AF65-F5344CB8AC3E}">
        <p14:creationId xmlns:p14="http://schemas.microsoft.com/office/powerpoint/2010/main" val="344811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31</a:t>
            </a:fld>
            <a:endParaRPr lang="en-US"/>
          </a:p>
        </p:txBody>
      </p:sp>
    </p:spTree>
    <p:extLst>
      <p:ext uri="{BB962C8B-B14F-4D97-AF65-F5344CB8AC3E}">
        <p14:creationId xmlns:p14="http://schemas.microsoft.com/office/powerpoint/2010/main" val="47560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32</a:t>
            </a:fld>
            <a:endParaRPr lang="en-US"/>
          </a:p>
        </p:txBody>
      </p:sp>
    </p:spTree>
    <p:extLst>
      <p:ext uri="{BB962C8B-B14F-4D97-AF65-F5344CB8AC3E}">
        <p14:creationId xmlns:p14="http://schemas.microsoft.com/office/powerpoint/2010/main" val="1760921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33</a:t>
            </a:fld>
            <a:endParaRPr lang="en-US"/>
          </a:p>
        </p:txBody>
      </p:sp>
    </p:spTree>
    <p:extLst>
      <p:ext uri="{BB962C8B-B14F-4D97-AF65-F5344CB8AC3E}">
        <p14:creationId xmlns:p14="http://schemas.microsoft.com/office/powerpoint/2010/main" val="139860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459DD9-C07A-0F4A-BE38-5AFB42BB2A68}" type="slidenum">
              <a:rPr lang="en-US" smtClean="0"/>
              <a:t>39</a:t>
            </a:fld>
            <a:endParaRPr lang="en-US" dirty="0"/>
          </a:p>
        </p:txBody>
      </p:sp>
    </p:spTree>
    <p:extLst>
      <p:ext uri="{BB962C8B-B14F-4D97-AF65-F5344CB8AC3E}">
        <p14:creationId xmlns:p14="http://schemas.microsoft.com/office/powerpoint/2010/main" val="3452458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2</a:t>
            </a:fld>
            <a:endParaRPr lang="en-US" dirty="0"/>
          </a:p>
        </p:txBody>
      </p:sp>
    </p:spTree>
    <p:extLst>
      <p:ext uri="{BB962C8B-B14F-4D97-AF65-F5344CB8AC3E}">
        <p14:creationId xmlns:p14="http://schemas.microsoft.com/office/powerpoint/2010/main" val="280334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Erika Ginsberg</a:t>
            </a:r>
          </a:p>
        </p:txBody>
      </p:sp>
      <p:sp>
        <p:nvSpPr>
          <p:cNvPr id="4" name="Slide Number Placeholder 3"/>
          <p:cNvSpPr>
            <a:spLocks noGrp="1"/>
          </p:cNvSpPr>
          <p:nvPr>
            <p:ph type="sldNum" sz="quarter" idx="5"/>
          </p:nvPr>
        </p:nvSpPr>
        <p:spPr/>
        <p:txBody>
          <a:bodyPr/>
          <a:lstStyle/>
          <a:p>
            <a:fld id="{F1459DD9-C07A-0F4A-BE38-5AFB42BB2A68}" type="slidenum">
              <a:rPr lang="en-US" smtClean="0"/>
              <a:t>3</a:t>
            </a:fld>
            <a:endParaRPr lang="en-US" dirty="0"/>
          </a:p>
        </p:txBody>
      </p:sp>
    </p:spTree>
    <p:extLst>
      <p:ext uri="{BB962C8B-B14F-4D97-AF65-F5344CB8AC3E}">
        <p14:creationId xmlns:p14="http://schemas.microsoft.com/office/powerpoint/2010/main" val="363414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4</a:t>
            </a:fld>
            <a:endParaRPr lang="en-US"/>
          </a:p>
        </p:txBody>
      </p:sp>
    </p:spTree>
    <p:extLst>
      <p:ext uri="{BB962C8B-B14F-4D97-AF65-F5344CB8AC3E}">
        <p14:creationId xmlns:p14="http://schemas.microsoft.com/office/powerpoint/2010/main" val="417500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9</a:t>
            </a:fld>
            <a:endParaRPr lang="en-US" dirty="0"/>
          </a:p>
        </p:txBody>
      </p:sp>
    </p:spTree>
    <p:extLst>
      <p:ext uri="{BB962C8B-B14F-4D97-AF65-F5344CB8AC3E}">
        <p14:creationId xmlns:p14="http://schemas.microsoft.com/office/powerpoint/2010/main" val="1628991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459DD9-C07A-0F4A-BE38-5AFB42BB2A68}" type="slidenum">
              <a:rPr lang="en-US" smtClean="0"/>
              <a:t>22</a:t>
            </a:fld>
            <a:endParaRPr lang="en-US" dirty="0"/>
          </a:p>
        </p:txBody>
      </p:sp>
    </p:spTree>
    <p:extLst>
      <p:ext uri="{BB962C8B-B14F-4D97-AF65-F5344CB8AC3E}">
        <p14:creationId xmlns:p14="http://schemas.microsoft.com/office/powerpoint/2010/main" val="51758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25</a:t>
            </a:fld>
            <a:endParaRPr lang="en-US" dirty="0"/>
          </a:p>
        </p:txBody>
      </p:sp>
    </p:spTree>
    <p:extLst>
      <p:ext uri="{BB962C8B-B14F-4D97-AF65-F5344CB8AC3E}">
        <p14:creationId xmlns:p14="http://schemas.microsoft.com/office/powerpoint/2010/main" val="330531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26</a:t>
            </a:fld>
            <a:endParaRPr lang="en-US"/>
          </a:p>
        </p:txBody>
      </p:sp>
    </p:spTree>
    <p:extLst>
      <p:ext uri="{BB962C8B-B14F-4D97-AF65-F5344CB8AC3E}">
        <p14:creationId xmlns:p14="http://schemas.microsoft.com/office/powerpoint/2010/main" val="1140934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27</a:t>
            </a:fld>
            <a:endParaRPr lang="en-US"/>
          </a:p>
        </p:txBody>
      </p:sp>
    </p:spTree>
    <p:extLst>
      <p:ext uri="{BB962C8B-B14F-4D97-AF65-F5344CB8AC3E}">
        <p14:creationId xmlns:p14="http://schemas.microsoft.com/office/powerpoint/2010/main" val="11319087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Title Slide">
    <p:bg>
      <p:bgPr>
        <a:solidFill>
          <a:schemeClr val="bg1"/>
        </a:solidFill>
        <a:effectLst/>
      </p:bgPr>
    </p:bg>
    <p:spTree>
      <p:nvGrpSpPr>
        <p:cNvPr id="1" name=""/>
        <p:cNvGrpSpPr/>
        <p:nvPr/>
      </p:nvGrpSpPr>
      <p:grpSpPr>
        <a:xfrm>
          <a:off x="0" y="0"/>
          <a:ext cx="0" cy="0"/>
          <a:chOff x="0" y="0"/>
          <a:chExt cx="0" cy="0"/>
        </a:xfrm>
      </p:grpSpPr>
      <p:sp>
        <p:nvSpPr>
          <p:cNvPr id="13" name="Pentagon 12">
            <a:extLst>
              <a:ext uri="{C183D7F6-B498-43B3-948B-1728B52AA6E4}">
                <adec:decorative xmlns:adec="http://schemas.microsoft.com/office/drawing/2017/decorative" val="1"/>
              </a:ext>
            </a:extLst>
          </p:cNvPr>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Pentagon 13">
            <a:extLst>
              <a:ext uri="{C183D7F6-B498-43B3-948B-1728B52AA6E4}">
                <adec:decorative xmlns:adec="http://schemas.microsoft.com/office/drawing/2017/decorative" val="1"/>
              </a:ext>
            </a:extLst>
          </p:cNvPr>
          <p:cNvSpPr>
            <a:spLocks noChangeAspect="1"/>
          </p:cNvSpPr>
          <p:nvPr userDrawn="1"/>
        </p:nvSpPr>
        <p:spPr>
          <a:xfrm>
            <a:off x="10624"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ctrTitle" hasCustomPrompt="1"/>
          </p:nvPr>
        </p:nvSpPr>
        <p:spPr>
          <a:xfrm>
            <a:off x="685800" y="1228725"/>
            <a:ext cx="7772400" cy="1370882"/>
          </a:xfrm>
        </p:spPr>
        <p:txBody>
          <a:bodyPr lIns="0" tIns="0" rIns="0" bIns="0" anchor="b">
            <a:noAutofit/>
          </a:bodyPr>
          <a:lstStyle>
            <a:lvl1pPr algn="r">
              <a:defRPr sz="2800" b="0" i="0">
                <a:solidFill>
                  <a:srgbClr val="123E57"/>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accent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sp>
        <p:nvSpPr>
          <p:cNvPr id="9" name="Rectangle 8">
            <a:extLst>
              <a:ext uri="{FF2B5EF4-FFF2-40B4-BE49-F238E27FC236}">
                <a16:creationId xmlns:a16="http://schemas.microsoft.com/office/drawing/2014/main" id="{00C1EAC2-48D1-5A43-8A15-F4EDD9CF6A5B}"/>
              </a:ext>
            </a:extLst>
          </p:cNvPr>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1" y="4282743"/>
            <a:ext cx="3993515" cy="381000"/>
          </a:xfrm>
          <a:prstGeom prst="rect">
            <a:avLst/>
          </a:prstGeom>
        </p:spPr>
      </p:pic>
      <p:sp>
        <p:nvSpPr>
          <p:cNvPr id="8" name="Date Placeholder 3"/>
          <p:cNvSpPr>
            <a:spLocks noGrp="1"/>
          </p:cNvSpPr>
          <p:nvPr>
            <p:ph type="dt" sz="half" idx="2"/>
          </p:nvPr>
        </p:nvSpPr>
        <p:spPr>
          <a:xfrm>
            <a:off x="6400800" y="4297680"/>
            <a:ext cx="2286000" cy="356616"/>
          </a:xfrm>
          <a:prstGeom prst="rect">
            <a:avLst/>
          </a:prstGeom>
        </p:spPr>
        <p:txBody>
          <a:bodyPr vert="horz" lIns="0" tIns="0" rIns="0" bIns="0" rtlCol="0" anchor="ctr"/>
          <a:lstStyle>
            <a:lvl1pPr algn="r" fontAlgn="auto">
              <a:spcBef>
                <a:spcPts val="0"/>
              </a:spcBef>
              <a:spcAft>
                <a:spcPts val="0"/>
              </a:spcAft>
              <a:defRPr sz="1400" smtClean="0">
                <a:solidFill>
                  <a:srgbClr val="000000"/>
                </a:solidFill>
                <a:latin typeface="+mn-lt"/>
                <a:ea typeface="+mn-ea"/>
                <a:cs typeface="SapientSansRegular"/>
              </a:defRPr>
            </a:lvl1pPr>
          </a:lstStyle>
          <a:p>
            <a:pPr>
              <a:defRPr/>
            </a:pPr>
            <a:fld id="{646BEAE4-16B3-0744-BFCA-11CE0C224282}" type="datetime4">
              <a:rPr lang="en-US" smtClean="0"/>
              <a:t>September 11, 2023</a:t>
            </a:fld>
            <a:endParaRPr lang="en-US" dirty="0"/>
          </a:p>
        </p:txBody>
      </p:sp>
    </p:spTree>
    <p:extLst>
      <p:ext uri="{BB962C8B-B14F-4D97-AF65-F5344CB8AC3E}">
        <p14:creationId xmlns:p14="http://schemas.microsoft.com/office/powerpoint/2010/main" val="247467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00320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573747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2571114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111776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3530957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3807219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White">
    <p:bg>
      <p:bgPr>
        <a:solidFill>
          <a:schemeClr val="bg1"/>
        </a:solidFill>
        <a:effectLst/>
      </p:bgPr>
    </p:bg>
    <p:spTree>
      <p:nvGrpSpPr>
        <p:cNvPr id="1" name=""/>
        <p:cNvGrpSpPr/>
        <p:nvPr/>
      </p:nvGrpSpPr>
      <p:grpSpPr>
        <a:xfrm>
          <a:off x="0" y="0"/>
          <a:ext cx="0" cy="0"/>
          <a:chOff x="0" y="0"/>
          <a:chExt cx="0" cy="0"/>
        </a:xfrm>
      </p:grpSpPr>
      <p:sp>
        <p:nvSpPr>
          <p:cNvPr id="10" name="Pentagon 9">
            <a:extLst>
              <a:ext uri="{C183D7F6-B498-43B3-948B-1728B52AA6E4}">
                <adec:decorative xmlns:adec="http://schemas.microsoft.com/office/drawing/2017/decorative" val="1"/>
              </a:ext>
            </a:extLst>
          </p:cNvPr>
          <p:cNvSpPr/>
          <p:nvPr userDrawn="1"/>
        </p:nvSpPr>
        <p:spPr>
          <a:xfrm>
            <a:off x="0" y="0"/>
            <a:ext cx="8458198"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Pentagon 10">
            <a:extLst>
              <a:ext uri="{C183D7F6-B498-43B3-948B-1728B52AA6E4}">
                <adec:decorative xmlns:adec="http://schemas.microsoft.com/office/drawing/2017/decorative" val="1"/>
              </a:ext>
            </a:extLst>
          </p:cNvPr>
          <p:cNvSpPr/>
          <p:nvPr userDrawn="1"/>
        </p:nvSpPr>
        <p:spPr>
          <a:xfrm>
            <a:off x="0" y="0"/>
            <a:ext cx="7289798"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Department of Health and Human Services, National Institutes of Health, and National Cancer Institute logos">
            <a:extLst>
              <a:ext uri="{FF2B5EF4-FFF2-40B4-BE49-F238E27FC236}">
                <a16:creationId xmlns:a16="http://schemas.microsoft.com/office/drawing/2014/main" id="{2C992E19-AE11-6E42-B6DF-CCF5C9EF04E4}"/>
              </a:ext>
            </a:extLst>
          </p:cNvPr>
          <p:cNvPicPr>
            <a:picLocks noChangeAspect="1"/>
          </p:cNvPicPr>
          <p:nvPr userDrawn="1"/>
        </p:nvPicPr>
        <p:blipFill>
          <a:blip r:embed="rId2"/>
          <a:stretch>
            <a:fillRect/>
          </a:stretch>
        </p:blipFill>
        <p:spPr>
          <a:xfrm>
            <a:off x="2724737" y="1952937"/>
            <a:ext cx="3566160" cy="1188720"/>
          </a:xfrm>
          <a:prstGeom prst="rect">
            <a:avLst/>
          </a:prstGeom>
        </p:spPr>
      </p:pic>
      <p:sp>
        <p:nvSpPr>
          <p:cNvPr id="7" name="TextBox 13" descr="www.cancer.gov                 www.cancer.gov/espanol&#10;"/>
          <p:cNvSpPr txBox="1">
            <a:spLocks noChangeArrowheads="1"/>
          </p:cNvSpPr>
          <p:nvPr userDrawn="1"/>
        </p:nvSpPr>
        <p:spPr bwMode="auto">
          <a:xfrm>
            <a:off x="1996889" y="4356100"/>
            <a:ext cx="5186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dirty="0">
                <a:solidFill>
                  <a:srgbClr val="606060"/>
                </a:solidFill>
                <a:latin typeface="Arial" charset="0"/>
              </a:rPr>
              <a:t>www.cancer.gov                 www.cancer.gov/espanol</a:t>
            </a:r>
          </a:p>
        </p:txBody>
      </p:sp>
    </p:spTree>
    <p:extLst>
      <p:ext uri="{BB962C8B-B14F-4D97-AF65-F5344CB8AC3E}">
        <p14:creationId xmlns:p14="http://schemas.microsoft.com/office/powerpoint/2010/main" val="283701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a:extLst>
              <a:ext uri="{C183D7F6-B498-43B3-948B-1728B52AA6E4}">
                <adec:decorative xmlns:adec="http://schemas.microsoft.com/office/drawing/2017/decorative" val="1"/>
              </a:ext>
            </a:extLst>
          </p:cNvPr>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entagon 12">
            <a:extLst>
              <a:ext uri="{C183D7F6-B498-43B3-948B-1728B52AA6E4}">
                <adec:decorative xmlns:adec="http://schemas.microsoft.com/office/drawing/2017/decorative" val="1"/>
              </a:ext>
            </a:extLst>
          </p:cNvPr>
          <p:cNvSpPr>
            <a:spLocks noChangeAspect="1"/>
          </p:cNvSpPr>
          <p:nvPr userDrawn="1"/>
        </p:nvSpPr>
        <p:spPr>
          <a:xfrm>
            <a:off x="10624"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98528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Pentagon 8">
            <a:extLst>
              <a:ext uri="{C183D7F6-B498-43B3-948B-1728B52AA6E4}">
                <adec:decorative xmlns:adec="http://schemas.microsoft.com/office/drawing/2017/decorative" val="1"/>
              </a:ext>
            </a:extLst>
          </p:cNvPr>
          <p:cNvSpPr/>
          <p:nvPr userDrawn="1"/>
        </p:nvSpPr>
        <p:spPr>
          <a:xfrm>
            <a:off x="0" y="0"/>
            <a:ext cx="8458198"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entagon 12">
            <a:extLst>
              <a:ext uri="{C183D7F6-B498-43B3-948B-1728B52AA6E4}">
                <adec:decorative xmlns:adec="http://schemas.microsoft.com/office/drawing/2017/decorative" val="1"/>
              </a:ext>
            </a:extLst>
          </p:cNvPr>
          <p:cNvSpPr/>
          <p:nvPr userDrawn="1"/>
        </p:nvSpPr>
        <p:spPr>
          <a:xfrm>
            <a:off x="0" y="0"/>
            <a:ext cx="7289798"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429000" y="1817370"/>
            <a:ext cx="5029199" cy="1371600"/>
          </a:xfrm>
        </p:spPr>
        <p:txBody>
          <a:bodyPr lIns="0" tIns="0" rIns="0" bIns="0" anchor="b">
            <a:noAutofit/>
          </a:bodyPr>
          <a:lstStyle>
            <a:lvl1pPr algn="r">
              <a:defRPr sz="2800" spc="-80">
                <a:solidFill>
                  <a:srgbClr val="123E57"/>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299311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Section Break ALT">
    <p:bg>
      <p:bgPr>
        <a:solidFill>
          <a:schemeClr val="bg1"/>
        </a:solidFill>
        <a:effectLst/>
      </p:bgPr>
    </p:bg>
    <p:spTree>
      <p:nvGrpSpPr>
        <p:cNvPr id="1" name=""/>
        <p:cNvGrpSpPr/>
        <p:nvPr/>
      </p:nvGrpSpPr>
      <p:grpSpPr>
        <a:xfrm>
          <a:off x="0" y="0"/>
          <a:ext cx="0" cy="0"/>
          <a:chOff x="0" y="0"/>
          <a:chExt cx="0" cy="0"/>
        </a:xfrm>
      </p:grpSpPr>
      <p:sp>
        <p:nvSpPr>
          <p:cNvPr id="7" name="Pentagon 6">
            <a:extLst>
              <a:ext uri="{C183D7F6-B498-43B3-948B-1728B52AA6E4}">
                <adec:decorative xmlns:adec="http://schemas.microsoft.com/office/drawing/2017/decorative" val="1"/>
              </a:ext>
            </a:extLst>
          </p:cNvPr>
          <p:cNvSpPr>
            <a:spLocks noChangeAspect="1"/>
          </p:cNvSpPr>
          <p:nvPr userDrawn="1"/>
        </p:nvSpPr>
        <p:spPr>
          <a:xfrm>
            <a:off x="1523357"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Pentagon 9">
            <a:extLst>
              <a:ext uri="{C183D7F6-B498-43B3-948B-1728B52AA6E4}">
                <adec:decorative xmlns:adec="http://schemas.microsoft.com/office/drawing/2017/decorative" val="1"/>
              </a:ext>
            </a:extLst>
          </p:cNvPr>
          <p:cNvSpPr>
            <a:spLocks noChangeAspect="1"/>
          </p:cNvSpPr>
          <p:nvPr userDrawn="1"/>
        </p:nvSpPr>
        <p:spPr>
          <a:xfrm>
            <a:off x="0" y="0"/>
            <a:ext cx="3228985" cy="5148072"/>
          </a:xfrm>
          <a:prstGeom prst="homePlate">
            <a:avLst>
              <a:gd name="adj" fmla="val 3235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3" name="Picture 12"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3488393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Pentagon 3">
            <a:extLst>
              <a:ext uri="{C183D7F6-B498-43B3-948B-1728B52AA6E4}">
                <adec:decorative xmlns:adec="http://schemas.microsoft.com/office/drawing/2017/decorative" val="1"/>
              </a:ext>
            </a:extLst>
          </p:cNvPr>
          <p:cNvSpPr/>
          <p:nvPr userDrawn="1"/>
        </p:nvSpPr>
        <p:spPr>
          <a:xfrm>
            <a:off x="0" y="0"/>
            <a:ext cx="8458198"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entagon 4">
            <a:extLst>
              <a:ext uri="{C183D7F6-B498-43B3-948B-1728B52AA6E4}">
                <adec:decorative xmlns:adec="http://schemas.microsoft.com/office/drawing/2017/decorative" val="1"/>
              </a:ext>
            </a:extLst>
          </p:cNvPr>
          <p:cNvSpPr/>
          <p:nvPr userDrawn="1"/>
        </p:nvSpPr>
        <p:spPr>
          <a:xfrm>
            <a:off x="0" y="0"/>
            <a:ext cx="7289798"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123E57"/>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39100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006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488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6939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246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4"/>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8"/>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3"/>
            <a:ext cx="2133600" cy="273844"/>
          </a:xfrm>
          <a:prstGeom prst="rect">
            <a:avLst/>
          </a:prstGeom>
        </p:spPr>
        <p:txBody>
          <a:bodyPr vert="horz" lIns="0" tIns="0" rIns="0" bIns="0" rtlCol="0" anchor="ctr"/>
          <a:lstStyle>
            <a:lvl1pPr algn="l" fontAlgn="auto">
              <a:spcBef>
                <a:spcPts val="0"/>
              </a:spcBef>
              <a:spcAft>
                <a:spcPts val="0"/>
              </a:spcAft>
              <a:defRPr sz="900" smtClean="0">
                <a:solidFill>
                  <a:srgbClr val="6C6C6C"/>
                </a:solidFill>
                <a:latin typeface="+mn-lt"/>
                <a:ea typeface="+mn-ea"/>
                <a:cs typeface="SapientSansRegular"/>
              </a:defRPr>
            </a:lvl1pPr>
          </a:lstStyle>
          <a:p>
            <a:pPr>
              <a:defRPr/>
            </a:pPr>
            <a:fld id="{8767E79B-3863-C648-ACD5-D5A69BA31F7C}" type="datetime4">
              <a:rPr lang="en-US" smtClean="0"/>
              <a:pPr>
                <a:defRPr/>
              </a:pPr>
              <a:t>September 11, 2023</a:t>
            </a:fld>
            <a:endParaRPr lang="en-US" dirty="0"/>
          </a:p>
        </p:txBody>
      </p:sp>
      <p:sp>
        <p:nvSpPr>
          <p:cNvPr id="11" name="Footer Placeholder 4"/>
          <p:cNvSpPr>
            <a:spLocks noGrp="1"/>
          </p:cNvSpPr>
          <p:nvPr>
            <p:ph type="ftr" sz="quarter" idx="3"/>
          </p:nvPr>
        </p:nvSpPr>
        <p:spPr>
          <a:xfrm>
            <a:off x="3124200" y="4767263"/>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6553200" y="4767263"/>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5" r:id="rId1"/>
    <p:sldLayoutId id="2147483755" r:id="rId2"/>
    <p:sldLayoutId id="2147483826" r:id="rId3"/>
    <p:sldLayoutId id="2147483827" r:id="rId4"/>
    <p:sldLayoutId id="2147483828" r:id="rId5"/>
    <p:sldLayoutId id="2147483770" r:id="rId6"/>
    <p:sldLayoutId id="2147483810" r:id="rId7"/>
    <p:sldLayoutId id="2147483771" r:id="rId8"/>
    <p:sldLayoutId id="2147483812" r:id="rId9"/>
    <p:sldLayoutId id="2147483772" r:id="rId10"/>
    <p:sldLayoutId id="2147483813" r:id="rId11"/>
    <p:sldLayoutId id="2147483773" r:id="rId12"/>
    <p:sldLayoutId id="2147483814" r:id="rId13"/>
    <p:sldLayoutId id="2147483763" r:id="rId14"/>
    <p:sldLayoutId id="2147483807" r:id="rId15"/>
    <p:sldLayoutId id="2147483829" r:id="rId16"/>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rants.nih.gov/grants/guide/notice-files/NOT-CA-21-100.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5.jpg"/><Relationship Id="rId7" Type="http://schemas.openxmlformats.org/officeDocument/2006/relationships/hyperlink" Target="https://www.mynextmove.org/profile/summary/29-1067.00"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hyperlink" Target="http://www.propublica.org/article/orthopedic-board-hasnt-adopted-surgeon-scorecard-after-all" TargetMode="External"/><Relationship Id="rId4" Type="http://schemas.openxmlformats.org/officeDocument/2006/relationships/hyperlink" Target="http://flickr.com/photos/iavi_flickr/10193364234" TargetMode="External"/><Relationship Id="rId9" Type="http://schemas.openxmlformats.org/officeDocument/2006/relationships/image" Target="../media/image19.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grants.nih.gov/grants/how-to-apply-application-guide/format-and-write/page-limits.htm#car"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hyperlink" Target="mailto:ncicct@nih.gov"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mailto:crystal.wolfrey@nih.gov"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grants.nih.gov/grants/guide/notice-files/NOT-CA-21-100.html"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5AE6BD-7FBF-43B8-AA63-F58D90C0E3FD}"/>
              </a:ext>
            </a:extLst>
          </p:cNvPr>
          <p:cNvSpPr>
            <a:spLocks noGrp="1"/>
          </p:cNvSpPr>
          <p:nvPr>
            <p:ph type="ctrTitle"/>
          </p:nvPr>
        </p:nvSpPr>
        <p:spPr>
          <a:xfrm>
            <a:off x="445477" y="282805"/>
            <a:ext cx="8253046" cy="1263192"/>
          </a:xfrm>
        </p:spPr>
        <p:txBody>
          <a:bodyPr/>
          <a:lstStyle/>
          <a:p>
            <a:pPr algn="ctr"/>
            <a:r>
              <a:rPr lang="en-US" sz="2400" spc="100" dirty="0">
                <a:solidFill>
                  <a:srgbClr val="606060">
                    <a:lumMod val="50000"/>
                  </a:srgbClr>
                </a:solidFill>
              </a:rPr>
              <a:t>Notice of Special Interest: Administrative Supplements to Participate in the NCI Early-Stage Surgeon Scientist Program (ESSP) Pre-Application Webinar</a:t>
            </a:r>
            <a:endParaRPr lang="en-US" dirty="0"/>
          </a:p>
        </p:txBody>
      </p:sp>
      <p:sp>
        <p:nvSpPr>
          <p:cNvPr id="3" name="Subtitle 2">
            <a:extLst>
              <a:ext uri="{FF2B5EF4-FFF2-40B4-BE49-F238E27FC236}">
                <a16:creationId xmlns:a16="http://schemas.microsoft.com/office/drawing/2014/main" id="{1E516817-F31F-9349-A01D-63BD1B3AE46E}"/>
              </a:ext>
            </a:extLst>
          </p:cNvPr>
          <p:cNvSpPr>
            <a:spLocks noGrp="1"/>
          </p:cNvSpPr>
          <p:nvPr>
            <p:ph type="subTitle" idx="1"/>
          </p:nvPr>
        </p:nvSpPr>
        <p:spPr>
          <a:xfrm>
            <a:off x="445477" y="1743958"/>
            <a:ext cx="8307754" cy="3013207"/>
          </a:xfrm>
        </p:spPr>
        <p:txBody>
          <a:bodyPr/>
          <a:lstStyle/>
          <a:p>
            <a:pPr algn="ctr"/>
            <a:r>
              <a:rPr lang="en-US" sz="2400" i="0" dirty="0">
                <a:solidFill>
                  <a:schemeClr val="accent4"/>
                </a:solidFill>
                <a:hlinkClick r:id="rId3"/>
              </a:rPr>
              <a:t>NOT-CA-21-100 </a:t>
            </a:r>
            <a:endParaRPr lang="en-US" sz="2400" i="0" dirty="0">
              <a:solidFill>
                <a:schemeClr val="accent4"/>
              </a:solidFill>
            </a:endParaRPr>
          </a:p>
          <a:p>
            <a:pPr lvl="0" algn="ctr">
              <a:lnSpc>
                <a:spcPct val="90000"/>
              </a:lnSpc>
              <a:spcBef>
                <a:spcPts val="0"/>
              </a:spcBef>
              <a:spcAft>
                <a:spcPts val="0"/>
              </a:spcAft>
              <a:buClr>
                <a:srgbClr val="C55A11"/>
              </a:buClr>
              <a:buSzPts val="1800"/>
            </a:pPr>
            <a:endParaRPr lang="en-US" sz="2000" dirty="0">
              <a:solidFill>
                <a:schemeClr val="tx2"/>
              </a:solidFill>
              <a:latin typeface="Calibri" panose="020F0502020204030204" pitchFamily="34" charset="0"/>
              <a:cs typeface="Calibri" panose="020F0502020204030204" pitchFamily="34" charset="0"/>
            </a:endParaRPr>
          </a:p>
          <a:p>
            <a:pPr algn="ctr">
              <a:spcAft>
                <a:spcPts val="0"/>
              </a:spcAft>
            </a:pPr>
            <a:r>
              <a:rPr lang="en-US" sz="2000" b="1" dirty="0" err="1">
                <a:solidFill>
                  <a:schemeClr val="accent4"/>
                </a:solidFill>
              </a:rPr>
              <a:t>Nas</a:t>
            </a:r>
            <a:r>
              <a:rPr lang="en-US" sz="2000" b="1" dirty="0">
                <a:solidFill>
                  <a:schemeClr val="accent4"/>
                </a:solidFill>
              </a:rPr>
              <a:t> </a:t>
            </a:r>
            <a:r>
              <a:rPr lang="en-US" sz="2000" b="1" dirty="0" err="1">
                <a:solidFill>
                  <a:schemeClr val="accent4"/>
                </a:solidFill>
              </a:rPr>
              <a:t>Zahir</a:t>
            </a:r>
            <a:r>
              <a:rPr lang="en-US" sz="2000" b="1" dirty="0">
                <a:solidFill>
                  <a:schemeClr val="accent4"/>
                </a:solidFill>
              </a:rPr>
              <a:t>, PhD</a:t>
            </a:r>
          </a:p>
          <a:p>
            <a:pPr algn="ctr">
              <a:spcAft>
                <a:spcPts val="0"/>
              </a:spcAft>
            </a:pPr>
            <a:r>
              <a:rPr lang="en-US" sz="2000" b="1">
                <a:solidFill>
                  <a:schemeClr val="accent4"/>
                </a:solidFill>
              </a:rPr>
              <a:t>Branch Director, </a:t>
            </a:r>
            <a:r>
              <a:rPr lang="en-US" sz="2000" b="1" dirty="0">
                <a:solidFill>
                  <a:schemeClr val="accent4"/>
                </a:solidFill>
              </a:rPr>
              <a:t>Cancer Training Branch</a:t>
            </a:r>
          </a:p>
          <a:p>
            <a:pPr algn="ctr">
              <a:spcAft>
                <a:spcPts val="0"/>
              </a:spcAft>
            </a:pPr>
            <a:r>
              <a:rPr lang="en-US" sz="2000" b="1" dirty="0">
                <a:solidFill>
                  <a:schemeClr val="accent4"/>
                </a:solidFill>
              </a:rPr>
              <a:t>Center for Cancer Training</a:t>
            </a:r>
          </a:p>
          <a:p>
            <a:pPr algn="ctr">
              <a:spcAft>
                <a:spcPts val="0"/>
              </a:spcAft>
            </a:pPr>
            <a:r>
              <a:rPr lang="en-US" sz="2000" b="1" dirty="0">
                <a:solidFill>
                  <a:schemeClr val="accent4"/>
                </a:solidFill>
              </a:rPr>
              <a:t>NCI, NIH</a:t>
            </a:r>
          </a:p>
          <a:p>
            <a:pPr algn="ctr">
              <a:spcAft>
                <a:spcPts val="0"/>
              </a:spcAft>
            </a:pPr>
            <a:endParaRPr lang="en-US" sz="2000" b="1" dirty="0">
              <a:solidFill>
                <a:schemeClr val="accent4"/>
              </a:solidFill>
            </a:endParaRPr>
          </a:p>
          <a:p>
            <a:pPr>
              <a:spcAft>
                <a:spcPts val="0"/>
              </a:spcAft>
            </a:pPr>
            <a:endParaRPr lang="en-US" sz="1800" i="0" dirty="0"/>
          </a:p>
          <a:p>
            <a:pPr>
              <a:spcAft>
                <a:spcPts val="0"/>
              </a:spcAft>
            </a:pPr>
            <a:r>
              <a:rPr lang="en-US" sz="1800" i="0" dirty="0"/>
              <a:t>September 11, 2023</a:t>
            </a:r>
          </a:p>
          <a:p>
            <a:pPr algn="ctr">
              <a:spcAft>
                <a:spcPts val="0"/>
              </a:spcAft>
            </a:pPr>
            <a:endParaRPr lang="en-US" sz="2000" b="1" dirty="0">
              <a:solidFill>
                <a:schemeClr val="accent4"/>
              </a:solidFill>
            </a:endParaRPr>
          </a:p>
          <a:p>
            <a:pPr algn="ctr"/>
            <a:endParaRPr lang="en-US" dirty="0"/>
          </a:p>
        </p:txBody>
      </p:sp>
    </p:spTree>
    <p:extLst>
      <p:ext uri="{BB962C8B-B14F-4D97-AF65-F5344CB8AC3E}">
        <p14:creationId xmlns:p14="http://schemas.microsoft.com/office/powerpoint/2010/main" val="3775097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CE84-07AB-40B6-A196-878A26124543}"/>
              </a:ext>
            </a:extLst>
          </p:cNvPr>
          <p:cNvSpPr>
            <a:spLocks noGrp="1"/>
          </p:cNvSpPr>
          <p:nvPr>
            <p:ph type="title"/>
          </p:nvPr>
        </p:nvSpPr>
        <p:spPr/>
        <p:txBody>
          <a:bodyPr/>
          <a:lstStyle/>
          <a:p>
            <a:pPr algn="ctr"/>
            <a:r>
              <a:rPr lang="en-US" dirty="0"/>
              <a:t>Training Paradigm</a:t>
            </a:r>
          </a:p>
        </p:txBody>
      </p:sp>
      <p:graphicFrame>
        <p:nvGraphicFramePr>
          <p:cNvPr id="7" name="Diagram 6">
            <a:extLst>
              <a:ext uri="{FF2B5EF4-FFF2-40B4-BE49-F238E27FC236}">
                <a16:creationId xmlns:a16="http://schemas.microsoft.com/office/drawing/2014/main" id="{D06AE12A-3D0A-4C77-BD22-C85CF9F97347}"/>
              </a:ext>
            </a:extLst>
          </p:cNvPr>
          <p:cNvGraphicFramePr/>
          <p:nvPr/>
        </p:nvGraphicFramePr>
        <p:xfrm>
          <a:off x="346110" y="2165236"/>
          <a:ext cx="8451779" cy="1313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67CCFE68-839B-46A2-AD05-1784616B4D1D}"/>
              </a:ext>
            </a:extLst>
          </p:cNvPr>
          <p:cNvSpPr txBox="1"/>
          <p:nvPr/>
        </p:nvSpPr>
        <p:spPr>
          <a:xfrm>
            <a:off x="5748261" y="3378111"/>
            <a:ext cx="1759996" cy="738664"/>
          </a:xfrm>
          <a:prstGeom prst="rect">
            <a:avLst/>
          </a:prstGeom>
          <a:noFill/>
        </p:spPr>
        <p:txBody>
          <a:bodyPr wrap="square" rtlCol="0">
            <a:spAutoFit/>
          </a:bodyPr>
          <a:lstStyle/>
          <a:p>
            <a:pPr algn="ctr"/>
            <a:r>
              <a:rPr lang="en-US" sz="1400" b="1" dirty="0">
                <a:solidFill>
                  <a:schemeClr val="tx1">
                    <a:lumMod val="50000"/>
                  </a:schemeClr>
                </a:solidFill>
              </a:rPr>
              <a:t>NCI Early Surgeon Scientist Program (ESSP)</a:t>
            </a:r>
          </a:p>
        </p:txBody>
      </p:sp>
      <p:sp>
        <p:nvSpPr>
          <p:cNvPr id="10" name="Arrow: Up 9">
            <a:extLst>
              <a:ext uri="{FF2B5EF4-FFF2-40B4-BE49-F238E27FC236}">
                <a16:creationId xmlns:a16="http://schemas.microsoft.com/office/drawing/2014/main" id="{1AF20A63-B526-4E65-B25D-AC3C2DA0FD96}"/>
              </a:ext>
            </a:extLst>
          </p:cNvPr>
          <p:cNvSpPr/>
          <p:nvPr/>
        </p:nvSpPr>
        <p:spPr>
          <a:xfrm>
            <a:off x="7337074" y="3244996"/>
            <a:ext cx="292940" cy="544412"/>
          </a:xfrm>
          <a:prstGeom prst="up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80F42EDF-94A9-47A1-95DF-98BF1A4768E2}"/>
              </a:ext>
            </a:extLst>
          </p:cNvPr>
          <p:cNvSpPr txBox="1"/>
          <p:nvPr/>
        </p:nvSpPr>
        <p:spPr>
          <a:xfrm>
            <a:off x="7896701" y="1684155"/>
            <a:ext cx="1048854" cy="738664"/>
          </a:xfrm>
          <a:prstGeom prst="rect">
            <a:avLst/>
          </a:prstGeom>
          <a:noFill/>
        </p:spPr>
        <p:txBody>
          <a:bodyPr wrap="square" rtlCol="0">
            <a:spAutoFit/>
          </a:bodyPr>
          <a:lstStyle/>
          <a:p>
            <a:pPr algn="ctr"/>
            <a:r>
              <a:rPr lang="en-US" sz="1400" b="1" dirty="0">
                <a:solidFill>
                  <a:schemeClr val="tx1">
                    <a:lumMod val="50000"/>
                  </a:schemeClr>
                </a:solidFill>
              </a:rPr>
              <a:t>Year 11 Submit K award</a:t>
            </a:r>
          </a:p>
        </p:txBody>
      </p:sp>
      <p:sp>
        <p:nvSpPr>
          <p:cNvPr id="12" name="Arrow: Up 11">
            <a:extLst>
              <a:ext uri="{FF2B5EF4-FFF2-40B4-BE49-F238E27FC236}">
                <a16:creationId xmlns:a16="http://schemas.microsoft.com/office/drawing/2014/main" id="{50B8563F-2CAB-42CC-BBA0-CC768FC25FDA}"/>
              </a:ext>
            </a:extLst>
          </p:cNvPr>
          <p:cNvSpPr/>
          <p:nvPr/>
        </p:nvSpPr>
        <p:spPr>
          <a:xfrm rot="10800000">
            <a:off x="7845512" y="1896221"/>
            <a:ext cx="252699" cy="492963"/>
          </a:xfrm>
          <a:prstGeom prst="up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0DBB6E44-49D7-4936-9E96-136314B0757C}"/>
              </a:ext>
            </a:extLst>
          </p:cNvPr>
          <p:cNvSpPr txBox="1"/>
          <p:nvPr/>
        </p:nvSpPr>
        <p:spPr>
          <a:xfrm>
            <a:off x="371558" y="1018143"/>
            <a:ext cx="3381632" cy="400110"/>
          </a:xfrm>
          <a:prstGeom prst="rect">
            <a:avLst/>
          </a:prstGeom>
          <a:noFill/>
        </p:spPr>
        <p:txBody>
          <a:bodyPr wrap="square" rtlCol="0">
            <a:spAutoFit/>
          </a:bodyPr>
          <a:lstStyle/>
          <a:p>
            <a:r>
              <a:rPr lang="en-US" sz="2000" dirty="0">
                <a:solidFill>
                  <a:schemeClr val="tx1">
                    <a:lumMod val="50000"/>
                  </a:schemeClr>
                </a:solidFill>
              </a:rPr>
              <a:t>Surgical Oncology</a:t>
            </a:r>
          </a:p>
        </p:txBody>
      </p:sp>
    </p:spTree>
    <p:extLst>
      <p:ext uri="{BB962C8B-B14F-4D97-AF65-F5344CB8AC3E}">
        <p14:creationId xmlns:p14="http://schemas.microsoft.com/office/powerpoint/2010/main" val="1054068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E2D932B9-9B54-4EBE-A484-A14450A90A6F}"/>
              </a:ext>
            </a:extLst>
          </p:cNvPr>
          <p:cNvSpPr>
            <a:spLocks noGrp="1"/>
          </p:cNvSpPr>
          <p:nvPr>
            <p:ph type="title"/>
          </p:nvPr>
        </p:nvSpPr>
        <p:spPr>
          <a:xfrm>
            <a:off x="513762" y="311658"/>
            <a:ext cx="8145606" cy="317395"/>
          </a:xfrm>
        </p:spPr>
        <p:txBody>
          <a:bodyPr/>
          <a:lstStyle/>
          <a:p>
            <a:pPr marL="0" indent="0"/>
            <a:r>
              <a:rPr lang="en-US" sz="1800" b="1" dirty="0">
                <a:solidFill>
                  <a:schemeClr val="accent2">
                    <a:lumMod val="50000"/>
                  </a:schemeClr>
                </a:solidFill>
              </a:rPr>
              <a:t>Overall ESSP </a:t>
            </a:r>
          </a:p>
        </p:txBody>
      </p:sp>
      <p:sp>
        <p:nvSpPr>
          <p:cNvPr id="3" name="Content Placeholder 11">
            <a:extLst>
              <a:ext uri="{FF2B5EF4-FFF2-40B4-BE49-F238E27FC236}">
                <a16:creationId xmlns:a16="http://schemas.microsoft.com/office/drawing/2014/main" id="{ACEB74EF-C0FC-2849-B859-FFA714AF0D1F}"/>
              </a:ext>
            </a:extLst>
          </p:cNvPr>
          <p:cNvSpPr>
            <a:spLocks noGrp="1"/>
          </p:cNvSpPr>
          <p:nvPr>
            <p:ph sz="quarter" idx="11"/>
          </p:nvPr>
        </p:nvSpPr>
        <p:spPr>
          <a:xfrm>
            <a:off x="516086" y="735291"/>
            <a:ext cx="8369122" cy="4060996"/>
          </a:xfrm>
        </p:spPr>
        <p:txBody>
          <a:bodyPr/>
          <a:lstStyle/>
          <a:p>
            <a:pPr>
              <a:buFont typeface="Wingdings" pitchFamily="2" charset="2"/>
              <a:buChar char="§"/>
            </a:pPr>
            <a:r>
              <a:rPr lang="en-US" sz="1600" dirty="0">
                <a:solidFill>
                  <a:schemeClr val="accent2">
                    <a:lumMod val="50000"/>
                  </a:schemeClr>
                </a:solidFill>
              </a:rPr>
              <a:t>Participants from across the United States trained in cohorts in cancer-related research </a:t>
            </a:r>
          </a:p>
          <a:p>
            <a:r>
              <a:rPr lang="en-US" sz="1600" dirty="0">
                <a:solidFill>
                  <a:schemeClr val="accent2">
                    <a:lumMod val="50000"/>
                  </a:schemeClr>
                </a:solidFill>
              </a:rPr>
              <a:t>Participants chosen through administrative supplement to grantee’s NCI-designated Cancer Center Core Grant (P30) or Comprehensive Partnerships to Advance Cancer Health Equity (CPACHE; U54)</a:t>
            </a:r>
          </a:p>
          <a:p>
            <a:r>
              <a:rPr lang="en-US" sz="1600" dirty="0">
                <a:solidFill>
                  <a:schemeClr val="accent2">
                    <a:lumMod val="50000"/>
                  </a:schemeClr>
                </a:solidFill>
              </a:rPr>
              <a:t>Intramural surgeon scientists [physician early investigator (PEI)] may also apply to participate in the program; administrative supplement of intramural PEI base budget</a:t>
            </a:r>
          </a:p>
          <a:p>
            <a:r>
              <a:rPr lang="en-US" sz="1600" dirty="0">
                <a:solidFill>
                  <a:schemeClr val="accent2">
                    <a:lumMod val="50000"/>
                  </a:schemeClr>
                </a:solidFill>
              </a:rPr>
              <a:t>Exposure to content experts from academic medical centers, the NCI and NIH  </a:t>
            </a:r>
          </a:p>
          <a:p>
            <a:r>
              <a:rPr lang="en-US" sz="1600" dirty="0">
                <a:solidFill>
                  <a:schemeClr val="accent2">
                    <a:lumMod val="50000"/>
                  </a:schemeClr>
                </a:solidFill>
              </a:rPr>
              <a:t>Timelines and milestones proposed by participants: 1) manuscript submissions, 2) grant proposal submissions and obtaining additional funding, 3) national presentations, and 4) progress reports</a:t>
            </a:r>
          </a:p>
          <a:p>
            <a:r>
              <a:rPr lang="en-US" sz="1600" dirty="0">
                <a:solidFill>
                  <a:schemeClr val="accent2">
                    <a:lumMod val="50000"/>
                  </a:schemeClr>
                </a:solidFill>
              </a:rPr>
              <a:t>Annual surveys from participants and mentors conducted to improve program organization, educational sessions, and outcome metrics</a:t>
            </a:r>
          </a:p>
        </p:txBody>
      </p:sp>
    </p:spTree>
    <p:extLst>
      <p:ext uri="{BB962C8B-B14F-4D97-AF65-F5344CB8AC3E}">
        <p14:creationId xmlns:p14="http://schemas.microsoft.com/office/powerpoint/2010/main" val="1159585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D93E4BBD-0D1F-4CFE-BA8E-D262D4BEA739}"/>
              </a:ext>
            </a:extLst>
          </p:cNvPr>
          <p:cNvSpPr>
            <a:spLocks noGrp="1"/>
          </p:cNvSpPr>
          <p:nvPr>
            <p:ph type="title"/>
          </p:nvPr>
        </p:nvSpPr>
        <p:spPr/>
        <p:txBody>
          <a:bodyPr/>
          <a:lstStyle/>
          <a:p>
            <a:pPr marL="0" indent="0"/>
            <a:r>
              <a:rPr lang="en-US" sz="1800" b="1" dirty="0">
                <a:solidFill>
                  <a:schemeClr val="accent2">
                    <a:lumMod val="50000"/>
                  </a:schemeClr>
                </a:solidFill>
                <a:ea typeface="Calibri" panose="020F0502020204030204" pitchFamily="34" charset="0"/>
                <a:cs typeface="Times New Roman" panose="02020603050405020304" pitchFamily="18" charset="0"/>
              </a:rPr>
              <a:t>NCI ESSP Structure</a:t>
            </a:r>
            <a:endParaRPr lang="en-US" sz="1800" dirty="0">
              <a:solidFill>
                <a:schemeClr val="accent2">
                  <a:lumMod val="50000"/>
                </a:schemeClr>
              </a:solidFill>
            </a:endParaRPr>
          </a:p>
        </p:txBody>
      </p:sp>
      <p:sp>
        <p:nvSpPr>
          <p:cNvPr id="3" name="Content Placeholder 12">
            <a:extLst>
              <a:ext uri="{FF2B5EF4-FFF2-40B4-BE49-F238E27FC236}">
                <a16:creationId xmlns:a16="http://schemas.microsoft.com/office/drawing/2014/main" id="{ACEB74EF-C0FC-2849-B859-FFA714AF0D1F}"/>
              </a:ext>
            </a:extLst>
          </p:cNvPr>
          <p:cNvSpPr>
            <a:spLocks noGrp="1"/>
          </p:cNvSpPr>
          <p:nvPr>
            <p:ph sz="quarter" idx="11"/>
          </p:nvPr>
        </p:nvSpPr>
        <p:spPr>
          <a:xfrm>
            <a:off x="489203" y="725864"/>
            <a:ext cx="8391325" cy="4105978"/>
          </a:xfrm>
        </p:spPr>
        <p:txBody>
          <a:bodyPr/>
          <a:lstStyle/>
          <a:p>
            <a:r>
              <a:rPr lang="en-US" sz="1800" dirty="0">
                <a:solidFill>
                  <a:schemeClr val="accent2">
                    <a:lumMod val="50000"/>
                  </a:schemeClr>
                </a:solidFill>
              </a:rPr>
              <a:t>5-year pilot program will support a total of 36 early-career surgeon scientists total 12/yr. Intramural surgeon scientists also eligible</a:t>
            </a:r>
          </a:p>
          <a:p>
            <a:r>
              <a:rPr lang="en-US" sz="1800" dirty="0">
                <a:solidFill>
                  <a:schemeClr val="accent2">
                    <a:lumMod val="50000"/>
                  </a:schemeClr>
                </a:solidFill>
              </a:rPr>
              <a:t>Each in a 3-year program of three cohorts of 12 investigators/cohort, staggered a year apart</a:t>
            </a:r>
          </a:p>
          <a:p>
            <a:r>
              <a:rPr lang="en-US" sz="1800" dirty="0">
                <a:solidFill>
                  <a:schemeClr val="accent2">
                    <a:lumMod val="50000"/>
                  </a:schemeClr>
                </a:solidFill>
              </a:rPr>
              <a:t>Semi-annual symposia: grant writing seminars, content area mentoring, scientific methods, professional development curricula and, more</a:t>
            </a:r>
          </a:p>
          <a:p>
            <a:pPr marL="0" indent="0">
              <a:buNone/>
            </a:pPr>
            <a:r>
              <a:rPr lang="en-US" sz="1800" b="1" dirty="0">
                <a:solidFill>
                  <a:schemeClr val="accent2">
                    <a:lumMod val="50000"/>
                  </a:schemeClr>
                </a:solidFill>
              </a:rPr>
              <a:t>Funding per ESSP Participant</a:t>
            </a:r>
          </a:p>
          <a:p>
            <a:pPr>
              <a:buFont typeface="Wingdings" pitchFamily="2" charset="2"/>
              <a:buChar char="§"/>
            </a:pPr>
            <a:r>
              <a:rPr lang="en-US" sz="1700" dirty="0">
                <a:solidFill>
                  <a:schemeClr val="accent2">
                    <a:lumMod val="50000"/>
                  </a:schemeClr>
                </a:solidFill>
              </a:rPr>
              <a:t>up to $125,000 in direct costs annually to cover 6 calendar months (50%) effort and other allowable costs including $2000 travel and support for research training activities</a:t>
            </a:r>
          </a:p>
          <a:p>
            <a:pPr>
              <a:buFont typeface="Wingdings" pitchFamily="2" charset="2"/>
              <a:buChar char="§"/>
            </a:pPr>
            <a:r>
              <a:rPr lang="en-US" sz="1700" dirty="0">
                <a:solidFill>
                  <a:schemeClr val="accent2">
                    <a:lumMod val="50000"/>
                  </a:schemeClr>
                </a:solidFill>
              </a:rPr>
              <a:t>total cost approximately $195K (estimating F&amp;A rate at 55%) </a:t>
            </a:r>
          </a:p>
        </p:txBody>
      </p:sp>
    </p:spTree>
    <p:extLst>
      <p:ext uri="{BB962C8B-B14F-4D97-AF65-F5344CB8AC3E}">
        <p14:creationId xmlns:p14="http://schemas.microsoft.com/office/powerpoint/2010/main" val="1255639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a:extLst>
              <a:ext uri="{FF2B5EF4-FFF2-40B4-BE49-F238E27FC236}">
                <a16:creationId xmlns:a16="http://schemas.microsoft.com/office/drawing/2014/main" id="{DE1E9D7C-8537-4E3C-8D87-E9B79289D9F8}"/>
              </a:ext>
            </a:extLst>
          </p:cNvPr>
          <p:cNvSpPr>
            <a:spLocks noGrp="1"/>
          </p:cNvSpPr>
          <p:nvPr>
            <p:ph type="title"/>
          </p:nvPr>
        </p:nvSpPr>
        <p:spPr>
          <a:xfrm>
            <a:off x="429797" y="311658"/>
            <a:ext cx="8229571" cy="317395"/>
          </a:xfrm>
        </p:spPr>
        <p:txBody>
          <a:bodyPr/>
          <a:lstStyle/>
          <a:p>
            <a:pPr marL="0" indent="0"/>
            <a:r>
              <a:rPr lang="en-US" sz="2000" b="1" dirty="0">
                <a:solidFill>
                  <a:schemeClr val="accent2">
                    <a:lumMod val="50000"/>
                  </a:schemeClr>
                </a:solidFill>
              </a:rPr>
              <a:t>Diversity, Equity and Inclusion </a:t>
            </a:r>
          </a:p>
        </p:txBody>
      </p:sp>
      <p:sp>
        <p:nvSpPr>
          <p:cNvPr id="3" name="Content Placeholder 13">
            <a:extLst>
              <a:ext uri="{FF2B5EF4-FFF2-40B4-BE49-F238E27FC236}">
                <a16:creationId xmlns:a16="http://schemas.microsoft.com/office/drawing/2014/main" id="{A0361F44-2D55-F04E-BF99-213D7E103819}"/>
              </a:ext>
            </a:extLst>
          </p:cNvPr>
          <p:cNvSpPr>
            <a:spLocks noGrp="1"/>
          </p:cNvSpPr>
          <p:nvPr>
            <p:ph sz="quarter" idx="11"/>
          </p:nvPr>
        </p:nvSpPr>
        <p:spPr>
          <a:xfrm>
            <a:off x="429797" y="744719"/>
            <a:ext cx="8284406" cy="3391952"/>
          </a:xfrm>
        </p:spPr>
        <p:txBody>
          <a:bodyPr/>
          <a:lstStyle/>
          <a:p>
            <a:pPr lvl="0"/>
            <a:r>
              <a:rPr lang="en-US" dirty="0">
                <a:solidFill>
                  <a:schemeClr val="accent2">
                    <a:lumMod val="50000"/>
                  </a:schemeClr>
                </a:solidFill>
                <a:cs typeface="Times New Roman" panose="02020603050405020304" pitchFamily="18" charset="0"/>
              </a:rPr>
              <a:t>American College of Surgeons </a:t>
            </a:r>
          </a:p>
          <a:p>
            <a:pPr lvl="0"/>
            <a:r>
              <a:rPr lang="en-US" dirty="0">
                <a:solidFill>
                  <a:schemeClr val="accent2">
                    <a:lumMod val="50000"/>
                  </a:schemeClr>
                </a:solidFill>
                <a:cs typeface="Times New Roman" panose="02020603050405020304" pitchFamily="18" charset="0"/>
              </a:rPr>
              <a:t>Association of Women Surgeons</a:t>
            </a:r>
          </a:p>
          <a:p>
            <a:pPr lvl="0"/>
            <a:r>
              <a:rPr lang="en-US" dirty="0">
                <a:solidFill>
                  <a:schemeClr val="accent2">
                    <a:lumMod val="50000"/>
                  </a:schemeClr>
                </a:solidFill>
                <a:cs typeface="Times New Roman" panose="02020603050405020304" pitchFamily="18" charset="0"/>
              </a:rPr>
              <a:t>Indian American Surgical Association</a:t>
            </a:r>
          </a:p>
          <a:p>
            <a:pPr lvl="0"/>
            <a:r>
              <a:rPr lang="en-US" dirty="0">
                <a:solidFill>
                  <a:schemeClr val="accent2">
                    <a:lumMod val="50000"/>
                  </a:schemeClr>
                </a:solidFill>
                <a:cs typeface="Times New Roman" panose="02020603050405020304" pitchFamily="18" charset="0"/>
              </a:rPr>
              <a:t>Society of Black Academic Surgeons</a:t>
            </a:r>
          </a:p>
          <a:p>
            <a:pPr lvl="0"/>
            <a:r>
              <a:rPr lang="en-US" dirty="0">
                <a:solidFill>
                  <a:schemeClr val="accent2">
                    <a:lumMod val="50000"/>
                  </a:schemeClr>
                </a:solidFill>
                <a:cs typeface="Times New Roman" panose="02020603050405020304" pitchFamily="18" charset="0"/>
              </a:rPr>
              <a:t>Society of Asian Academic Surgeons</a:t>
            </a:r>
          </a:p>
          <a:p>
            <a:pPr>
              <a:buFont typeface="Wingdings" pitchFamily="2" charset="2"/>
              <a:buChar char="§"/>
            </a:pPr>
            <a:r>
              <a:rPr lang="en-US" dirty="0">
                <a:solidFill>
                  <a:schemeClr val="accent2">
                    <a:lumMod val="50000"/>
                  </a:schemeClr>
                </a:solidFill>
              </a:rPr>
              <a:t>Others </a:t>
            </a:r>
          </a:p>
          <a:p>
            <a:pPr>
              <a:buFont typeface="Wingdings" pitchFamily="2" charset="2"/>
              <a:buChar char="§"/>
            </a:pPr>
            <a:r>
              <a:rPr lang="en-US" dirty="0">
                <a:solidFill>
                  <a:schemeClr val="accent2">
                    <a:lumMod val="50000"/>
                  </a:schemeClr>
                </a:solidFill>
              </a:rPr>
              <a:t>Diversity, equity and inclusion will be a factor in recruiting mentors for the ESSP participants to ensure that the ESSP community reflects these values.</a:t>
            </a:r>
          </a:p>
        </p:txBody>
      </p:sp>
    </p:spTree>
    <p:extLst>
      <p:ext uri="{BB962C8B-B14F-4D97-AF65-F5344CB8AC3E}">
        <p14:creationId xmlns:p14="http://schemas.microsoft.com/office/powerpoint/2010/main" val="1420324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4">
            <a:extLst>
              <a:ext uri="{FF2B5EF4-FFF2-40B4-BE49-F238E27FC236}">
                <a16:creationId xmlns:a16="http://schemas.microsoft.com/office/drawing/2014/main" id="{A4764DDE-3B26-46D7-ADA2-DECFF7A365D8}"/>
              </a:ext>
            </a:extLst>
          </p:cNvPr>
          <p:cNvSpPr>
            <a:spLocks noGrp="1"/>
          </p:cNvSpPr>
          <p:nvPr>
            <p:ph type="title"/>
          </p:nvPr>
        </p:nvSpPr>
        <p:spPr>
          <a:xfrm>
            <a:off x="493776" y="311658"/>
            <a:ext cx="8165592" cy="317395"/>
          </a:xfrm>
        </p:spPr>
        <p:txBody>
          <a:bodyPr/>
          <a:lstStyle/>
          <a:p>
            <a:pPr marL="0" indent="0"/>
            <a:r>
              <a:rPr lang="en-US" sz="2000" b="1" dirty="0">
                <a:solidFill>
                  <a:schemeClr val="accent2">
                    <a:lumMod val="50000"/>
                  </a:schemeClr>
                </a:solidFill>
              </a:rPr>
              <a:t>ESSP Participant Milestones</a:t>
            </a:r>
            <a:endParaRPr lang="en-US" sz="2000" dirty="0">
              <a:solidFill>
                <a:schemeClr val="accent2">
                  <a:lumMod val="50000"/>
                </a:schemeClr>
              </a:solidFill>
            </a:endParaRPr>
          </a:p>
        </p:txBody>
      </p:sp>
      <p:sp>
        <p:nvSpPr>
          <p:cNvPr id="3" name="Content Placeholder 14">
            <a:extLst>
              <a:ext uri="{FF2B5EF4-FFF2-40B4-BE49-F238E27FC236}">
                <a16:creationId xmlns:a16="http://schemas.microsoft.com/office/drawing/2014/main" id="{4FDBB290-680E-3C4B-9D13-18419EAA59D9}"/>
              </a:ext>
            </a:extLst>
          </p:cNvPr>
          <p:cNvSpPr>
            <a:spLocks noGrp="1"/>
          </p:cNvSpPr>
          <p:nvPr>
            <p:ph sz="quarter" idx="11"/>
          </p:nvPr>
        </p:nvSpPr>
        <p:spPr>
          <a:xfrm>
            <a:off x="489204" y="763572"/>
            <a:ext cx="8165592" cy="3251246"/>
          </a:xfrm>
        </p:spPr>
        <p:txBody>
          <a:bodyPr/>
          <a:lstStyle/>
          <a:p>
            <a:r>
              <a:rPr lang="en-US" dirty="0">
                <a:solidFill>
                  <a:schemeClr val="accent2">
                    <a:lumMod val="50000"/>
                  </a:schemeClr>
                </a:solidFill>
              </a:rPr>
              <a:t>Second and third years of funding dependent on achieving sufficient progress towards milestones: </a:t>
            </a:r>
            <a:r>
              <a:rPr lang="en-US" i="1" dirty="0" err="1">
                <a:solidFill>
                  <a:schemeClr val="accent2">
                    <a:lumMod val="50000"/>
                  </a:schemeClr>
                </a:solidFill>
              </a:rPr>
              <a:t>eg.</a:t>
            </a:r>
            <a:r>
              <a:rPr lang="en-US" dirty="0">
                <a:solidFill>
                  <a:schemeClr val="accent2">
                    <a:lumMod val="50000"/>
                  </a:schemeClr>
                </a:solidFill>
              </a:rPr>
              <a:t> 1) acceptance of abstract at a society meeting or, manuscript submission; 2) submission of an NIH grant application; 3) submission of a non-NIH grant application; 4) participation in all professional development sessions offered by the ESSP </a:t>
            </a:r>
          </a:p>
          <a:p>
            <a:r>
              <a:rPr lang="en-US" dirty="0">
                <a:solidFill>
                  <a:schemeClr val="accent2">
                    <a:lumMod val="50000"/>
                  </a:schemeClr>
                </a:solidFill>
              </a:rPr>
              <a:t>Intramural Physician-Scientist Early Investigators expected to submit an internal NIH proposal and a non-NIH grant.  </a:t>
            </a:r>
          </a:p>
          <a:p>
            <a:endParaRPr lang="en-US" dirty="0"/>
          </a:p>
        </p:txBody>
      </p:sp>
    </p:spTree>
    <p:extLst>
      <p:ext uri="{BB962C8B-B14F-4D97-AF65-F5344CB8AC3E}">
        <p14:creationId xmlns:p14="http://schemas.microsoft.com/office/powerpoint/2010/main" val="1935567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170C5D6F-30C8-40EF-BA2A-1F937F7CE9DF}"/>
              </a:ext>
            </a:extLst>
          </p:cNvPr>
          <p:cNvSpPr>
            <a:spLocks noGrp="1"/>
          </p:cNvSpPr>
          <p:nvPr>
            <p:ph type="title"/>
          </p:nvPr>
        </p:nvSpPr>
        <p:spPr>
          <a:xfrm>
            <a:off x="493776" y="311658"/>
            <a:ext cx="8165592" cy="317395"/>
          </a:xfrm>
        </p:spPr>
        <p:txBody>
          <a:bodyPr/>
          <a:lstStyle/>
          <a:p>
            <a:pPr marL="0" indent="0"/>
            <a:r>
              <a:rPr lang="en-US" sz="2000" b="1" dirty="0">
                <a:solidFill>
                  <a:schemeClr val="accent2">
                    <a:lumMod val="50000"/>
                  </a:schemeClr>
                </a:solidFill>
              </a:rPr>
              <a:t>Evaluation Metrics</a:t>
            </a:r>
            <a:endParaRPr lang="en-US" sz="2000" dirty="0">
              <a:solidFill>
                <a:schemeClr val="accent2">
                  <a:lumMod val="50000"/>
                </a:schemeClr>
              </a:solidFill>
            </a:endParaRPr>
          </a:p>
        </p:txBody>
      </p:sp>
      <p:sp>
        <p:nvSpPr>
          <p:cNvPr id="3" name="Content Placeholder 15">
            <a:extLst>
              <a:ext uri="{FF2B5EF4-FFF2-40B4-BE49-F238E27FC236}">
                <a16:creationId xmlns:a16="http://schemas.microsoft.com/office/drawing/2014/main" id="{4FDBB290-680E-3C4B-9D13-18419EAA59D9}"/>
              </a:ext>
            </a:extLst>
          </p:cNvPr>
          <p:cNvSpPr>
            <a:spLocks noGrp="1"/>
          </p:cNvSpPr>
          <p:nvPr>
            <p:ph sz="quarter" idx="11"/>
          </p:nvPr>
        </p:nvSpPr>
        <p:spPr>
          <a:xfrm>
            <a:off x="489203" y="754144"/>
            <a:ext cx="8499521" cy="3352029"/>
          </a:xfrm>
        </p:spPr>
        <p:txBody>
          <a:bodyPr/>
          <a:lstStyle/>
          <a:p>
            <a:r>
              <a:rPr lang="en-US" dirty="0">
                <a:solidFill>
                  <a:schemeClr val="accent2">
                    <a:lumMod val="50000"/>
                  </a:schemeClr>
                </a:solidFill>
              </a:rPr>
              <a:t>Program evaluated annually for outcomes, through participant surveys, exit interviews of participants graduating from the program, academic activity of participants and alumni</a:t>
            </a:r>
          </a:p>
          <a:p>
            <a:pPr marL="0" indent="0">
              <a:buNone/>
            </a:pPr>
            <a:r>
              <a:rPr lang="en-US" dirty="0"/>
              <a:t> </a:t>
            </a:r>
          </a:p>
        </p:txBody>
      </p:sp>
    </p:spTree>
    <p:extLst>
      <p:ext uri="{BB962C8B-B14F-4D97-AF65-F5344CB8AC3E}">
        <p14:creationId xmlns:p14="http://schemas.microsoft.com/office/powerpoint/2010/main" val="4223462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6">
            <a:extLst>
              <a:ext uri="{FF2B5EF4-FFF2-40B4-BE49-F238E27FC236}">
                <a16:creationId xmlns:a16="http://schemas.microsoft.com/office/drawing/2014/main" id="{A2DA8180-AAD4-4B8E-BE0B-1FFFCFA6227C}"/>
              </a:ext>
            </a:extLst>
          </p:cNvPr>
          <p:cNvSpPr>
            <a:spLocks noGrp="1"/>
          </p:cNvSpPr>
          <p:nvPr>
            <p:ph type="title"/>
          </p:nvPr>
        </p:nvSpPr>
        <p:spPr/>
        <p:txBody>
          <a:bodyPr/>
          <a:lstStyle/>
          <a:p>
            <a:pPr marL="0" indent="0"/>
            <a:r>
              <a:rPr lang="en-US" sz="2000" b="1" dirty="0">
                <a:solidFill>
                  <a:schemeClr val="accent2">
                    <a:lumMod val="50000"/>
                  </a:schemeClr>
                </a:solidFill>
              </a:rPr>
              <a:t>Eligibility and Eligible Institutions</a:t>
            </a:r>
            <a:endParaRPr lang="en-US" sz="2000" dirty="0">
              <a:solidFill>
                <a:schemeClr val="accent2">
                  <a:lumMod val="50000"/>
                </a:schemeClr>
              </a:solidFill>
            </a:endParaRPr>
          </a:p>
        </p:txBody>
      </p:sp>
      <p:sp>
        <p:nvSpPr>
          <p:cNvPr id="3" name="Content Placeholder 16">
            <a:extLst>
              <a:ext uri="{FF2B5EF4-FFF2-40B4-BE49-F238E27FC236}">
                <a16:creationId xmlns:a16="http://schemas.microsoft.com/office/drawing/2014/main" id="{4FDBB290-680E-3C4B-9D13-18419EAA59D9}"/>
              </a:ext>
            </a:extLst>
          </p:cNvPr>
          <p:cNvSpPr>
            <a:spLocks noGrp="1"/>
          </p:cNvSpPr>
          <p:nvPr>
            <p:ph sz="quarter" idx="11"/>
          </p:nvPr>
        </p:nvSpPr>
        <p:spPr>
          <a:xfrm>
            <a:off x="493776" y="747834"/>
            <a:ext cx="8327984" cy="3352424"/>
          </a:xfrm>
        </p:spPr>
        <p:txBody>
          <a:bodyPr/>
          <a:lstStyle/>
          <a:p>
            <a:r>
              <a:rPr lang="en-US" dirty="0">
                <a:solidFill>
                  <a:schemeClr val="accent2">
                    <a:lumMod val="50000"/>
                  </a:schemeClr>
                </a:solidFill>
              </a:rPr>
              <a:t>Active NCI P30 Cancer Center or CPACHE U54 Center ISUPS awardees are eligible (</a:t>
            </a:r>
            <a:r>
              <a:rPr lang="en-US" dirty="0">
                <a:solidFill>
                  <a:schemeClr val="accent2">
                    <a:lumMod val="50000"/>
                  </a:schemeClr>
                </a:solidFill>
                <a:cs typeface="Times New Roman" panose="02020603050405020304" pitchFamily="18" charset="0"/>
              </a:rPr>
              <a:t>ISUPS: I</a:t>
            </a:r>
            <a:r>
              <a:rPr lang="en-US" dirty="0">
                <a:effectLst/>
                <a:ea typeface="Calibri" panose="020F0502020204030204" pitchFamily="34" charset="0"/>
                <a:cs typeface="Times New Roman" panose="02020603050405020304" pitchFamily="18" charset="0"/>
              </a:rPr>
              <a:t>nstitutions Serving Underserved health disparity Populations and underrepresented Students)</a:t>
            </a:r>
            <a:endParaRPr lang="en-US" dirty="0">
              <a:effectLst/>
              <a:ea typeface="Calibri" panose="020F0502020204030204" pitchFamily="34" charset="0"/>
            </a:endParaRPr>
          </a:p>
          <a:p>
            <a:endParaRPr lang="en-US" dirty="0">
              <a:solidFill>
                <a:schemeClr val="accent2">
                  <a:lumMod val="50000"/>
                </a:schemeClr>
              </a:solidFill>
            </a:endParaRPr>
          </a:p>
          <a:p>
            <a:pPr marL="0" indent="0">
              <a:buNone/>
            </a:pPr>
            <a:r>
              <a:rPr lang="en-US" b="1" dirty="0">
                <a:solidFill>
                  <a:schemeClr val="accent2">
                    <a:lumMod val="50000"/>
                  </a:schemeClr>
                </a:solidFill>
              </a:rPr>
              <a:t>Not Eligible</a:t>
            </a:r>
            <a:endParaRPr lang="en-US" dirty="0">
              <a:solidFill>
                <a:schemeClr val="accent2">
                  <a:lumMod val="50000"/>
                </a:schemeClr>
              </a:solidFill>
            </a:endParaRPr>
          </a:p>
          <a:p>
            <a:r>
              <a:rPr lang="en-US" dirty="0">
                <a:solidFill>
                  <a:schemeClr val="accent2">
                    <a:lumMod val="50000"/>
                  </a:schemeClr>
                </a:solidFill>
              </a:rPr>
              <a:t>Centers which will enter an extension year during the fiscal year in which award would be made  </a:t>
            </a:r>
          </a:p>
        </p:txBody>
      </p:sp>
    </p:spTree>
    <p:extLst>
      <p:ext uri="{BB962C8B-B14F-4D97-AF65-F5344CB8AC3E}">
        <p14:creationId xmlns:p14="http://schemas.microsoft.com/office/powerpoint/2010/main" val="1184116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1643FDA3-3C59-4F92-B5A4-1A5D43475B81}"/>
              </a:ext>
            </a:extLst>
          </p:cNvPr>
          <p:cNvSpPr>
            <a:spLocks noGrp="1"/>
          </p:cNvSpPr>
          <p:nvPr>
            <p:ph type="title"/>
          </p:nvPr>
        </p:nvSpPr>
        <p:spPr/>
        <p:txBody>
          <a:bodyPr/>
          <a:lstStyle/>
          <a:p>
            <a:pPr marL="0" indent="0"/>
            <a:r>
              <a:rPr lang="en-US" sz="2000" b="1" dirty="0">
                <a:solidFill>
                  <a:schemeClr val="accent2">
                    <a:lumMod val="50000"/>
                  </a:schemeClr>
                </a:solidFill>
              </a:rPr>
              <a:t>ESSP Participant Candidate Requirements</a:t>
            </a:r>
          </a:p>
        </p:txBody>
      </p:sp>
      <p:sp>
        <p:nvSpPr>
          <p:cNvPr id="3" name="Content Placeholder 17">
            <a:extLst>
              <a:ext uri="{FF2B5EF4-FFF2-40B4-BE49-F238E27FC236}">
                <a16:creationId xmlns:a16="http://schemas.microsoft.com/office/drawing/2014/main" id="{4FDBB290-680E-3C4B-9D13-18419EAA59D9}"/>
              </a:ext>
            </a:extLst>
          </p:cNvPr>
          <p:cNvSpPr>
            <a:spLocks noGrp="1"/>
          </p:cNvSpPr>
          <p:nvPr>
            <p:ph sz="quarter" idx="11"/>
          </p:nvPr>
        </p:nvSpPr>
        <p:spPr>
          <a:xfrm>
            <a:off x="471950" y="810706"/>
            <a:ext cx="8534027" cy="4020086"/>
          </a:xfrm>
        </p:spPr>
        <p:txBody>
          <a:bodyPr/>
          <a:lstStyle/>
          <a:p>
            <a:pPr lvl="0"/>
            <a:r>
              <a:rPr lang="en-US" dirty="0">
                <a:solidFill>
                  <a:schemeClr val="accent2">
                    <a:lumMod val="50000"/>
                  </a:schemeClr>
                </a:solidFill>
              </a:rPr>
              <a:t>U.S.-licensed surgeon scientist with active surgical duties at an NCI-designated Cancer Center (P30), an ISUPS funded by a CPACHE U54 or, Physician Early Investigator at NIH</a:t>
            </a:r>
          </a:p>
          <a:p>
            <a:pPr lvl="0"/>
            <a:r>
              <a:rPr lang="en-US" dirty="0">
                <a:solidFill>
                  <a:schemeClr val="accent2">
                    <a:lumMod val="50000"/>
                  </a:schemeClr>
                </a:solidFill>
              </a:rPr>
              <a:t>Within the </a:t>
            </a:r>
            <a:r>
              <a:rPr lang="en-US">
                <a:solidFill>
                  <a:schemeClr val="accent2">
                    <a:lumMod val="50000"/>
                  </a:schemeClr>
                </a:solidFill>
              </a:rPr>
              <a:t>first 3 </a:t>
            </a:r>
            <a:r>
              <a:rPr lang="en-US" dirty="0">
                <a:solidFill>
                  <a:schemeClr val="accent2">
                    <a:lumMod val="50000"/>
                  </a:schemeClr>
                </a:solidFill>
              </a:rPr>
              <a:t>years of academic or PEI appointment and must conduct research on cancer-related science</a:t>
            </a:r>
          </a:p>
          <a:p>
            <a:pPr lvl="0"/>
            <a:r>
              <a:rPr lang="en-US" dirty="0">
                <a:solidFill>
                  <a:schemeClr val="accent2">
                    <a:lumMod val="50000"/>
                  </a:schemeClr>
                </a:solidFill>
              </a:rPr>
              <a:t>Must commit a minimum of 6 person-months (50% full-time professional effort) to the ESSP award</a:t>
            </a:r>
          </a:p>
          <a:p>
            <a:pPr lvl="0"/>
            <a:r>
              <a:rPr lang="en-US" dirty="0">
                <a:solidFill>
                  <a:schemeClr val="accent2">
                    <a:lumMod val="50000"/>
                  </a:schemeClr>
                </a:solidFill>
              </a:rPr>
              <a:t>Current and/or former PDs/PIs on any NIH awards are not eligible ESSP Participant candidates, with the following exceptions: </a:t>
            </a:r>
            <a:r>
              <a:rPr lang="en-US" sz="2000" dirty="0">
                <a:solidFill>
                  <a:schemeClr val="accent2">
                    <a:lumMod val="50000"/>
                  </a:schemeClr>
                </a:solidFill>
              </a:rPr>
              <a:t>PD/PIs of NIH Fellowships, PD/PIs of Loan Repayment Program (LRP) awards, and individuals appointed to institutional T programs (</a:t>
            </a:r>
            <a:r>
              <a:rPr lang="en-US" sz="2000" i="1" dirty="0">
                <a:solidFill>
                  <a:schemeClr val="accent2">
                    <a:lumMod val="50000"/>
                  </a:schemeClr>
                </a:solidFill>
              </a:rPr>
              <a:t>eg.</a:t>
            </a:r>
            <a:r>
              <a:rPr lang="en-US" sz="2000" dirty="0">
                <a:solidFill>
                  <a:schemeClr val="accent2">
                    <a:lumMod val="50000"/>
                  </a:schemeClr>
                </a:solidFill>
              </a:rPr>
              <a:t>T32 or F32) </a:t>
            </a:r>
          </a:p>
        </p:txBody>
      </p:sp>
    </p:spTree>
    <p:extLst>
      <p:ext uri="{BB962C8B-B14F-4D97-AF65-F5344CB8AC3E}">
        <p14:creationId xmlns:p14="http://schemas.microsoft.com/office/powerpoint/2010/main" val="1582715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8">
            <a:extLst>
              <a:ext uri="{FF2B5EF4-FFF2-40B4-BE49-F238E27FC236}">
                <a16:creationId xmlns:a16="http://schemas.microsoft.com/office/drawing/2014/main" id="{D9B830F5-0A02-4C76-A574-D1730446D904}"/>
              </a:ext>
            </a:extLst>
          </p:cNvPr>
          <p:cNvSpPr>
            <a:spLocks noGrp="1"/>
          </p:cNvSpPr>
          <p:nvPr>
            <p:ph type="title"/>
          </p:nvPr>
        </p:nvSpPr>
        <p:spPr/>
        <p:txBody>
          <a:bodyPr/>
          <a:lstStyle/>
          <a:p>
            <a:pPr marL="0" indent="0"/>
            <a:r>
              <a:rPr lang="en-US" sz="2000" b="1" dirty="0">
                <a:solidFill>
                  <a:schemeClr val="accent2">
                    <a:lumMod val="50000"/>
                  </a:schemeClr>
                </a:solidFill>
              </a:rPr>
              <a:t>Nomination</a:t>
            </a:r>
          </a:p>
        </p:txBody>
      </p:sp>
      <p:sp>
        <p:nvSpPr>
          <p:cNvPr id="3" name="Content Placeholder 18">
            <a:extLst>
              <a:ext uri="{FF2B5EF4-FFF2-40B4-BE49-F238E27FC236}">
                <a16:creationId xmlns:a16="http://schemas.microsoft.com/office/drawing/2014/main" id="{4FDBB290-680E-3C4B-9D13-18419EAA59D9}"/>
              </a:ext>
            </a:extLst>
          </p:cNvPr>
          <p:cNvSpPr>
            <a:spLocks noGrp="1"/>
          </p:cNvSpPr>
          <p:nvPr>
            <p:ph sz="quarter" idx="11"/>
          </p:nvPr>
        </p:nvSpPr>
        <p:spPr>
          <a:xfrm>
            <a:off x="489203" y="829559"/>
            <a:ext cx="7901035" cy="3276615"/>
          </a:xfrm>
        </p:spPr>
        <p:txBody>
          <a:bodyPr/>
          <a:lstStyle/>
          <a:p>
            <a:r>
              <a:rPr lang="en-US" dirty="0">
                <a:solidFill>
                  <a:schemeClr val="accent2">
                    <a:lumMod val="50000"/>
                  </a:schemeClr>
                </a:solidFill>
              </a:rPr>
              <a:t>The ESSP Participant candidate must be nominated by the Center Director [Principal Investigator (PI) of the P30 CCSG or PI of the U54 CPACHE] based on the candidate’s qualifications, interests, accomplishments, and plans to pursue a career as a surgeon scientist with a focus on cancer-related basic or translational research. </a:t>
            </a:r>
          </a:p>
        </p:txBody>
      </p:sp>
    </p:spTree>
    <p:extLst>
      <p:ext uri="{BB962C8B-B14F-4D97-AF65-F5344CB8AC3E}">
        <p14:creationId xmlns:p14="http://schemas.microsoft.com/office/powerpoint/2010/main" val="799325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9">
            <a:extLst>
              <a:ext uri="{FF2B5EF4-FFF2-40B4-BE49-F238E27FC236}">
                <a16:creationId xmlns:a16="http://schemas.microsoft.com/office/drawing/2014/main" id="{9D3E46F1-3233-4745-86EC-E95352FD787A}"/>
              </a:ext>
            </a:extLst>
          </p:cNvPr>
          <p:cNvSpPr>
            <a:spLocks noGrp="1"/>
          </p:cNvSpPr>
          <p:nvPr>
            <p:ph type="title"/>
          </p:nvPr>
        </p:nvSpPr>
        <p:spPr/>
        <p:txBody>
          <a:bodyPr/>
          <a:lstStyle/>
          <a:p>
            <a:pPr marL="0" indent="0"/>
            <a:r>
              <a:rPr lang="en-US" sz="2000" b="1" dirty="0">
                <a:solidFill>
                  <a:schemeClr val="accent2">
                    <a:lumMod val="50000"/>
                  </a:schemeClr>
                </a:solidFill>
              </a:rPr>
              <a:t>Number of Applications</a:t>
            </a:r>
          </a:p>
        </p:txBody>
      </p:sp>
      <p:sp>
        <p:nvSpPr>
          <p:cNvPr id="3" name="Content Placeholder 19">
            <a:extLst>
              <a:ext uri="{FF2B5EF4-FFF2-40B4-BE49-F238E27FC236}">
                <a16:creationId xmlns:a16="http://schemas.microsoft.com/office/drawing/2014/main" id="{4FDBB290-680E-3C4B-9D13-18419EAA59D9}"/>
              </a:ext>
            </a:extLst>
          </p:cNvPr>
          <p:cNvSpPr>
            <a:spLocks noGrp="1"/>
          </p:cNvSpPr>
          <p:nvPr>
            <p:ph sz="quarter" idx="11"/>
          </p:nvPr>
        </p:nvSpPr>
        <p:spPr>
          <a:xfrm>
            <a:off x="489204" y="801278"/>
            <a:ext cx="7805270" cy="3304896"/>
          </a:xfrm>
        </p:spPr>
        <p:txBody>
          <a:bodyPr/>
          <a:lstStyle/>
          <a:p>
            <a:pPr lvl="0"/>
            <a:r>
              <a:rPr lang="en-US" dirty="0">
                <a:solidFill>
                  <a:schemeClr val="accent2">
                    <a:lumMod val="50000"/>
                  </a:schemeClr>
                </a:solidFill>
              </a:rPr>
              <a:t>Only one submission per year per NCI-designated Cancer Center made through the PI of the P30 is permitted (consortium centers may submit only one application) and one submission per year per CPACHE program made through the PI of the U54 is permitted. </a:t>
            </a:r>
          </a:p>
          <a:p>
            <a:pPr lvl="0"/>
            <a:r>
              <a:rPr lang="en-US" dirty="0">
                <a:solidFill>
                  <a:schemeClr val="accent2">
                    <a:lumMod val="50000"/>
                  </a:schemeClr>
                </a:solidFill>
              </a:rPr>
              <a:t>The NCI-designated Cancer Center must apply for a P30 administrative supplement; the CPACHE ISUPS must apply for a U54 administrative supplement. </a:t>
            </a:r>
          </a:p>
          <a:p>
            <a:pPr lvl="0"/>
            <a:r>
              <a:rPr lang="en-US" dirty="0">
                <a:solidFill>
                  <a:schemeClr val="accent2">
                    <a:lumMod val="50000"/>
                  </a:schemeClr>
                </a:solidFill>
              </a:rPr>
              <a:t>Only one submission per intramural NIH Branch each year </a:t>
            </a:r>
          </a:p>
        </p:txBody>
      </p:sp>
    </p:spTree>
    <p:extLst>
      <p:ext uri="{BB962C8B-B14F-4D97-AF65-F5344CB8AC3E}">
        <p14:creationId xmlns:p14="http://schemas.microsoft.com/office/powerpoint/2010/main" val="267638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A353EA9-CC6B-4E65-8882-A495A5A3B88F}"/>
              </a:ext>
            </a:extLst>
          </p:cNvPr>
          <p:cNvSpPr>
            <a:spLocks noGrp="1"/>
          </p:cNvSpPr>
          <p:nvPr>
            <p:ph type="ctrTitle"/>
          </p:nvPr>
        </p:nvSpPr>
        <p:spPr>
          <a:xfrm>
            <a:off x="1098274" y="1008664"/>
            <a:ext cx="7359925" cy="412588"/>
          </a:xfrm>
        </p:spPr>
        <p:txBody>
          <a:bodyPr/>
          <a:lstStyle/>
          <a:p>
            <a:pPr lvl="0" algn="l">
              <a:spcAft>
                <a:spcPts val="600"/>
              </a:spcAft>
            </a:pPr>
            <a:r>
              <a:rPr lang="en-US" sz="1800" b="1" spc="100" dirty="0"/>
              <a:t>AGENDA</a:t>
            </a:r>
          </a:p>
        </p:txBody>
      </p:sp>
      <p:sp>
        <p:nvSpPr>
          <p:cNvPr id="3" name="Text Placeholder 2">
            <a:extLst>
              <a:ext uri="{FF2B5EF4-FFF2-40B4-BE49-F238E27FC236}">
                <a16:creationId xmlns:a16="http://schemas.microsoft.com/office/drawing/2014/main" id="{96B8F726-8FE6-497A-AAB5-5A716FB4BE02}"/>
              </a:ext>
            </a:extLst>
          </p:cNvPr>
          <p:cNvSpPr>
            <a:spLocks noGrp="1"/>
          </p:cNvSpPr>
          <p:nvPr>
            <p:ph type="subTitle" idx="1"/>
          </p:nvPr>
        </p:nvSpPr>
        <p:spPr>
          <a:xfrm>
            <a:off x="1098274" y="1442301"/>
            <a:ext cx="6947452" cy="1996708"/>
          </a:xfrm>
        </p:spPr>
        <p:txBody>
          <a:bodyPr/>
          <a:lstStyle/>
          <a:p>
            <a:pPr algn="l">
              <a:spcAft>
                <a:spcPts val="600"/>
              </a:spcAft>
            </a:pPr>
            <a:r>
              <a:rPr lang="en-US" sz="1800" i="0" dirty="0"/>
              <a:t>1:30 pm: Welcome &amp; Introductions (Dr. Zahir)</a:t>
            </a:r>
          </a:p>
          <a:p>
            <a:pPr algn="l">
              <a:spcAft>
                <a:spcPts val="600"/>
              </a:spcAft>
            </a:pPr>
            <a:r>
              <a:rPr lang="en-US" sz="1800" i="0" dirty="0"/>
              <a:t>1:35 pm: ESSP Presentations (Drs. Zeiger &amp; </a:t>
            </a:r>
            <a:r>
              <a:rPr lang="en-US" sz="1800" i="0" dirty="0" err="1"/>
              <a:t>Bogler</a:t>
            </a:r>
            <a:r>
              <a:rPr lang="en-US" sz="1800" i="0" dirty="0"/>
              <a:t>)</a:t>
            </a:r>
          </a:p>
          <a:p>
            <a:pPr algn="l">
              <a:spcAft>
                <a:spcPts val="600"/>
              </a:spcAft>
            </a:pPr>
            <a:r>
              <a:rPr lang="en-US" sz="1800" i="0" dirty="0"/>
              <a:t>2:10 pm: Q&amp;A Session (NCI Panel, moderated by Dr. Bogler)</a:t>
            </a:r>
          </a:p>
          <a:p>
            <a:pPr algn="l">
              <a:spcAft>
                <a:spcPts val="600"/>
              </a:spcAft>
            </a:pPr>
            <a:r>
              <a:rPr lang="en-US" sz="1800" i="0" dirty="0"/>
              <a:t>2:30 pm: Adjourn</a:t>
            </a:r>
          </a:p>
        </p:txBody>
      </p:sp>
    </p:spTree>
    <p:extLst>
      <p:ext uri="{BB962C8B-B14F-4D97-AF65-F5344CB8AC3E}">
        <p14:creationId xmlns:p14="http://schemas.microsoft.com/office/powerpoint/2010/main" val="3650921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a:extLst>
              <a:ext uri="{FF2B5EF4-FFF2-40B4-BE49-F238E27FC236}">
                <a16:creationId xmlns:a16="http://schemas.microsoft.com/office/drawing/2014/main" id="{1D56165B-0214-4D6F-949C-36EEEC0BD698}"/>
              </a:ext>
            </a:extLst>
          </p:cNvPr>
          <p:cNvSpPr>
            <a:spLocks noGrp="1"/>
          </p:cNvSpPr>
          <p:nvPr>
            <p:ph type="title"/>
          </p:nvPr>
        </p:nvSpPr>
        <p:spPr/>
        <p:txBody>
          <a:bodyPr/>
          <a:lstStyle/>
          <a:p>
            <a:pPr marL="0" indent="0"/>
            <a:r>
              <a:rPr lang="en-US" sz="2000" b="1" dirty="0">
                <a:solidFill>
                  <a:schemeClr val="accent2">
                    <a:lumMod val="50000"/>
                  </a:schemeClr>
                </a:solidFill>
              </a:rPr>
              <a:t>Allowable costs</a:t>
            </a:r>
          </a:p>
        </p:txBody>
      </p:sp>
      <p:sp>
        <p:nvSpPr>
          <p:cNvPr id="3" name="Content Placeholder 20">
            <a:extLst>
              <a:ext uri="{FF2B5EF4-FFF2-40B4-BE49-F238E27FC236}">
                <a16:creationId xmlns:a16="http://schemas.microsoft.com/office/drawing/2014/main" id="{4FDBB290-680E-3C4B-9D13-18419EAA59D9}"/>
              </a:ext>
            </a:extLst>
          </p:cNvPr>
          <p:cNvSpPr>
            <a:spLocks noGrp="1"/>
          </p:cNvSpPr>
          <p:nvPr>
            <p:ph sz="quarter" idx="11"/>
          </p:nvPr>
        </p:nvSpPr>
        <p:spPr>
          <a:xfrm>
            <a:off x="489204" y="782426"/>
            <a:ext cx="7700238" cy="3323748"/>
          </a:xfrm>
        </p:spPr>
        <p:txBody>
          <a:bodyPr/>
          <a:lstStyle/>
          <a:p>
            <a:pPr>
              <a:buFont typeface="Wingdings" pitchFamily="2" charset="2"/>
              <a:buChar char="§"/>
            </a:pPr>
            <a:r>
              <a:rPr lang="en-US" dirty="0">
                <a:solidFill>
                  <a:schemeClr val="accent2">
                    <a:lumMod val="50000"/>
                  </a:schemeClr>
                </a:solidFill>
              </a:rPr>
              <a:t>Salary of the ESSP Participant candidate must commit a minimum of 6 person months (50%) effort</a:t>
            </a:r>
          </a:p>
          <a:p>
            <a:pPr lvl="0"/>
            <a:r>
              <a:rPr lang="en-US" dirty="0">
                <a:solidFill>
                  <a:schemeClr val="accent2">
                    <a:lumMod val="50000"/>
                  </a:schemeClr>
                </a:solidFill>
              </a:rPr>
              <a:t>Support for research personnel</a:t>
            </a:r>
          </a:p>
          <a:p>
            <a:pPr lvl="0"/>
            <a:r>
              <a:rPr lang="en-US" dirty="0">
                <a:solidFill>
                  <a:schemeClr val="accent2">
                    <a:lumMod val="50000"/>
                  </a:schemeClr>
                </a:solidFill>
              </a:rPr>
              <a:t>Research consumables and career development for the ESSP Participant</a:t>
            </a:r>
          </a:p>
          <a:p>
            <a:pPr lvl="0"/>
            <a:r>
              <a:rPr lang="en-US" dirty="0">
                <a:solidFill>
                  <a:schemeClr val="accent2">
                    <a:lumMod val="50000"/>
                  </a:schemeClr>
                </a:solidFill>
              </a:rPr>
              <a:t>Travel budget for ESSP Participant candidate only, up to $2,000 per year</a:t>
            </a:r>
          </a:p>
        </p:txBody>
      </p:sp>
    </p:spTree>
    <p:extLst>
      <p:ext uri="{BB962C8B-B14F-4D97-AF65-F5344CB8AC3E}">
        <p14:creationId xmlns:p14="http://schemas.microsoft.com/office/powerpoint/2010/main" val="4287439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EBFC4F2C-ED25-4BD5-AA0C-23A997213316}"/>
              </a:ext>
            </a:extLst>
          </p:cNvPr>
          <p:cNvSpPr>
            <a:spLocks noGrp="1"/>
          </p:cNvSpPr>
          <p:nvPr>
            <p:ph type="title"/>
          </p:nvPr>
        </p:nvSpPr>
        <p:spPr>
          <a:xfrm>
            <a:off x="475839" y="311658"/>
            <a:ext cx="8183529" cy="317395"/>
          </a:xfrm>
        </p:spPr>
        <p:txBody>
          <a:bodyPr/>
          <a:lstStyle/>
          <a:p>
            <a:pPr marL="0" indent="0"/>
            <a:r>
              <a:rPr lang="en-US" sz="2000" b="1" dirty="0">
                <a:solidFill>
                  <a:schemeClr val="accent2">
                    <a:lumMod val="50000"/>
                  </a:schemeClr>
                </a:solidFill>
              </a:rPr>
              <a:t>Body of the Application</a:t>
            </a:r>
          </a:p>
        </p:txBody>
      </p:sp>
      <p:sp>
        <p:nvSpPr>
          <p:cNvPr id="3" name="Content Placeholder 21">
            <a:extLst>
              <a:ext uri="{FF2B5EF4-FFF2-40B4-BE49-F238E27FC236}">
                <a16:creationId xmlns:a16="http://schemas.microsoft.com/office/drawing/2014/main" id="{4FDBB290-680E-3C4B-9D13-18419EAA59D9}"/>
              </a:ext>
            </a:extLst>
          </p:cNvPr>
          <p:cNvSpPr>
            <a:spLocks noGrp="1"/>
          </p:cNvSpPr>
          <p:nvPr>
            <p:ph sz="quarter" idx="11"/>
          </p:nvPr>
        </p:nvSpPr>
        <p:spPr>
          <a:xfrm>
            <a:off x="480767" y="772998"/>
            <a:ext cx="8404442" cy="4092299"/>
          </a:xfrm>
        </p:spPr>
        <p:txBody>
          <a:bodyPr/>
          <a:lstStyle/>
          <a:p>
            <a:pPr>
              <a:buFont typeface="Wingdings" pitchFamily="2" charset="2"/>
              <a:buChar char="§"/>
            </a:pPr>
            <a:r>
              <a:rPr lang="en-US" dirty="0">
                <a:solidFill>
                  <a:schemeClr val="accent2">
                    <a:lumMod val="50000"/>
                  </a:schemeClr>
                </a:solidFill>
              </a:rPr>
              <a:t>NIH </a:t>
            </a:r>
            <a:r>
              <a:rPr lang="en-US" dirty="0" err="1">
                <a:solidFill>
                  <a:schemeClr val="accent2">
                    <a:lumMod val="50000"/>
                  </a:schemeClr>
                </a:solidFill>
              </a:rPr>
              <a:t>Biosketches</a:t>
            </a:r>
            <a:r>
              <a:rPr lang="en-US" dirty="0">
                <a:solidFill>
                  <a:schemeClr val="accent2">
                    <a:lumMod val="50000"/>
                  </a:schemeClr>
                </a:solidFill>
              </a:rPr>
              <a:t> of ESSP Participant candidate and mentors </a:t>
            </a:r>
          </a:p>
          <a:p>
            <a:pPr lvl="0"/>
            <a:r>
              <a:rPr lang="en-US" dirty="0">
                <a:solidFill>
                  <a:schemeClr val="accent2">
                    <a:lumMod val="50000"/>
                  </a:schemeClr>
                </a:solidFill>
              </a:rPr>
              <a:t>Candidate Section </a:t>
            </a:r>
          </a:p>
          <a:p>
            <a:pPr marL="0" lvl="0" indent="0">
              <a:buNone/>
            </a:pPr>
            <a:r>
              <a:rPr lang="en-US" i="1" dirty="0">
                <a:solidFill>
                  <a:schemeClr val="accent2">
                    <a:lumMod val="50000"/>
                  </a:schemeClr>
                </a:solidFill>
              </a:rPr>
              <a:t>    Career Goals and Objectives</a:t>
            </a:r>
          </a:p>
          <a:p>
            <a:pPr marL="0" indent="0">
              <a:buNone/>
            </a:pPr>
            <a:r>
              <a:rPr lang="en-US" i="1" dirty="0">
                <a:solidFill>
                  <a:schemeClr val="accent2">
                    <a:lumMod val="50000"/>
                  </a:schemeClr>
                </a:solidFill>
              </a:rPr>
              <a:t>    Coursework and Professional Development Plan</a:t>
            </a:r>
            <a:endParaRPr lang="en-US" dirty="0">
              <a:solidFill>
                <a:schemeClr val="accent2">
                  <a:lumMod val="50000"/>
                </a:schemeClr>
              </a:solidFill>
            </a:endParaRPr>
          </a:p>
          <a:p>
            <a:pPr lvl="0"/>
            <a:r>
              <a:rPr lang="en-US" dirty="0">
                <a:solidFill>
                  <a:schemeClr val="accent2">
                    <a:lumMod val="50000"/>
                  </a:schemeClr>
                </a:solidFill>
              </a:rPr>
              <a:t>Mentor Section </a:t>
            </a:r>
          </a:p>
          <a:p>
            <a:pPr marL="0" indent="0">
              <a:buNone/>
            </a:pPr>
            <a:r>
              <a:rPr lang="en-US" i="1" dirty="0">
                <a:solidFill>
                  <a:schemeClr val="accent2">
                    <a:lumMod val="50000"/>
                  </a:schemeClr>
                </a:solidFill>
              </a:rPr>
              <a:t>    Plans and Statements of Mentor and Co-mentor(s)</a:t>
            </a:r>
          </a:p>
          <a:p>
            <a:r>
              <a:rPr lang="en-US" dirty="0">
                <a:solidFill>
                  <a:schemeClr val="accent2">
                    <a:lumMod val="50000"/>
                  </a:schemeClr>
                </a:solidFill>
              </a:rPr>
              <a:t>Specific Aims page </a:t>
            </a:r>
          </a:p>
          <a:p>
            <a:r>
              <a:rPr lang="en-US" dirty="0">
                <a:solidFill>
                  <a:schemeClr val="accent2">
                    <a:lumMod val="50000"/>
                  </a:schemeClr>
                </a:solidFill>
              </a:rPr>
              <a:t>Research Plan</a:t>
            </a:r>
          </a:p>
          <a:p>
            <a:r>
              <a:rPr lang="en-US" dirty="0">
                <a:solidFill>
                  <a:schemeClr val="accent2">
                    <a:lumMod val="50000"/>
                  </a:schemeClr>
                </a:solidFill>
              </a:rPr>
              <a:t>Budget</a:t>
            </a:r>
          </a:p>
          <a:p>
            <a:pPr marL="0" indent="0">
              <a:buNone/>
            </a:pPr>
            <a:endParaRPr lang="en-US" dirty="0">
              <a:solidFill>
                <a:schemeClr val="accent4"/>
              </a:solidFill>
            </a:endParaRPr>
          </a:p>
          <a:p>
            <a:pPr marL="0" lvl="0" indent="0">
              <a:buNone/>
            </a:pPr>
            <a:r>
              <a:rPr lang="en-US" dirty="0"/>
              <a:t>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141242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a:extLst>
              <a:ext uri="{FF2B5EF4-FFF2-40B4-BE49-F238E27FC236}">
                <a16:creationId xmlns:a16="http://schemas.microsoft.com/office/drawing/2014/main" id="{33B079D6-B2A7-48A2-826B-5BB522B942AF}"/>
              </a:ext>
            </a:extLst>
          </p:cNvPr>
          <p:cNvSpPr>
            <a:spLocks noGrp="1"/>
          </p:cNvSpPr>
          <p:nvPr>
            <p:ph type="title"/>
          </p:nvPr>
        </p:nvSpPr>
        <p:spPr>
          <a:xfrm>
            <a:off x="475839" y="311658"/>
            <a:ext cx="8183529" cy="317395"/>
          </a:xfrm>
        </p:spPr>
        <p:txBody>
          <a:bodyPr/>
          <a:lstStyle/>
          <a:p>
            <a:pPr marL="0" lvl="0" indent="0"/>
            <a:r>
              <a:rPr lang="en-US" sz="2000" b="1" dirty="0">
                <a:solidFill>
                  <a:schemeClr val="accent2">
                    <a:lumMod val="50000"/>
                  </a:schemeClr>
                </a:solidFill>
              </a:rPr>
              <a:t>Letters of Support</a:t>
            </a:r>
          </a:p>
        </p:txBody>
      </p:sp>
      <p:sp>
        <p:nvSpPr>
          <p:cNvPr id="3" name="Content Placeholder 22">
            <a:extLst>
              <a:ext uri="{FF2B5EF4-FFF2-40B4-BE49-F238E27FC236}">
                <a16:creationId xmlns:a16="http://schemas.microsoft.com/office/drawing/2014/main" id="{4FDBB290-680E-3C4B-9D13-18419EAA59D9}"/>
              </a:ext>
            </a:extLst>
          </p:cNvPr>
          <p:cNvSpPr>
            <a:spLocks noGrp="1"/>
          </p:cNvSpPr>
          <p:nvPr>
            <p:ph sz="quarter" idx="11"/>
          </p:nvPr>
        </p:nvSpPr>
        <p:spPr>
          <a:xfrm>
            <a:off x="480767" y="820132"/>
            <a:ext cx="8404442" cy="4045166"/>
          </a:xfrm>
        </p:spPr>
        <p:txBody>
          <a:bodyPr/>
          <a:lstStyle/>
          <a:p>
            <a:pPr marL="228600" lvl="1"/>
            <a:r>
              <a:rPr lang="en-US" sz="2000" dirty="0">
                <a:solidFill>
                  <a:schemeClr val="accent2">
                    <a:lumMod val="50000"/>
                  </a:schemeClr>
                </a:solidFill>
              </a:rPr>
              <a:t>Letter from the Chair of Surgery or Branch Chief outlining the details of financial support and mechanisms to assure at least 50% protected time for research training and career development, candidate-specific goals, and curriculum for the ESSP Participant</a:t>
            </a:r>
          </a:p>
          <a:p>
            <a:pPr marL="228600" lvl="1"/>
            <a:r>
              <a:rPr lang="en-US" sz="2000" dirty="0">
                <a:solidFill>
                  <a:schemeClr val="accent2">
                    <a:lumMod val="50000"/>
                  </a:schemeClr>
                </a:solidFill>
              </a:rPr>
              <a:t>Letter from the P30 or U54 Center Director</a:t>
            </a:r>
          </a:p>
          <a:p>
            <a:pPr marL="228600" lvl="1"/>
            <a:r>
              <a:rPr lang="en-US" sz="2000" dirty="0">
                <a:solidFill>
                  <a:schemeClr val="accent2">
                    <a:lumMod val="50000"/>
                  </a:schemeClr>
                </a:solidFill>
              </a:rPr>
              <a:t>Letter from mentor(s)</a:t>
            </a:r>
          </a:p>
          <a:p>
            <a:pPr marL="0" indent="0">
              <a:buNone/>
            </a:pPr>
            <a:endParaRPr lang="en-US" dirty="0">
              <a:solidFill>
                <a:schemeClr val="accent4"/>
              </a:solidFill>
            </a:endParaRPr>
          </a:p>
          <a:p>
            <a:pPr marL="0" lvl="0" indent="0">
              <a:buNone/>
            </a:pPr>
            <a:r>
              <a:rPr lang="en-US" dirty="0"/>
              <a:t>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174002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6A0AD736-EA16-43FE-B2CD-5F53E0F89CC2}"/>
              </a:ext>
            </a:extLst>
          </p:cNvPr>
          <p:cNvSpPr>
            <a:spLocks noGrp="1"/>
          </p:cNvSpPr>
          <p:nvPr>
            <p:ph type="title"/>
          </p:nvPr>
        </p:nvSpPr>
        <p:spPr>
          <a:xfrm>
            <a:off x="466599" y="311658"/>
            <a:ext cx="8192769" cy="317395"/>
          </a:xfrm>
        </p:spPr>
        <p:txBody>
          <a:bodyPr/>
          <a:lstStyle/>
          <a:p>
            <a:pPr marL="0" indent="0"/>
            <a:r>
              <a:rPr lang="en-US" sz="2000" b="1" dirty="0">
                <a:solidFill>
                  <a:schemeClr val="accent2">
                    <a:lumMod val="50000"/>
                  </a:schemeClr>
                </a:solidFill>
              </a:rPr>
              <a:t>Reporting Requirements</a:t>
            </a:r>
          </a:p>
        </p:txBody>
      </p:sp>
      <p:sp>
        <p:nvSpPr>
          <p:cNvPr id="3" name="Content Placeholder 23">
            <a:extLst>
              <a:ext uri="{FF2B5EF4-FFF2-40B4-BE49-F238E27FC236}">
                <a16:creationId xmlns:a16="http://schemas.microsoft.com/office/drawing/2014/main" id="{4FDBB290-680E-3C4B-9D13-18419EAA59D9}"/>
              </a:ext>
            </a:extLst>
          </p:cNvPr>
          <p:cNvSpPr>
            <a:spLocks noGrp="1"/>
          </p:cNvSpPr>
          <p:nvPr>
            <p:ph sz="quarter" idx="11"/>
          </p:nvPr>
        </p:nvSpPr>
        <p:spPr>
          <a:xfrm>
            <a:off x="471339" y="867266"/>
            <a:ext cx="8396615" cy="4042242"/>
          </a:xfrm>
        </p:spPr>
        <p:txBody>
          <a:bodyPr/>
          <a:lstStyle/>
          <a:p>
            <a:r>
              <a:rPr lang="en-US" dirty="0">
                <a:solidFill>
                  <a:schemeClr val="accent2">
                    <a:lumMod val="50000"/>
                  </a:schemeClr>
                </a:solidFill>
              </a:rPr>
              <a:t>A progress report for the ESSP supplement must be included as a separately labeled section in the annual progress report for the P30 or U54 Center for any reporting period for which ESSP supplemental funds are received.</a:t>
            </a:r>
          </a:p>
          <a:p>
            <a:pPr marL="0" indent="0">
              <a:buNone/>
            </a:pPr>
            <a:endParaRPr lang="en-US" dirty="0">
              <a:solidFill>
                <a:schemeClr val="accent4"/>
              </a:solidFill>
            </a:endParaRPr>
          </a:p>
          <a:p>
            <a:pPr marL="0" lvl="0" indent="0">
              <a:buNone/>
            </a:pPr>
            <a:r>
              <a:rPr lang="en-US" dirty="0"/>
              <a:t>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149601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4">
            <a:extLst>
              <a:ext uri="{FF2B5EF4-FFF2-40B4-BE49-F238E27FC236}">
                <a16:creationId xmlns:a16="http://schemas.microsoft.com/office/drawing/2014/main" id="{BA0AD7EA-B5B0-4EEA-8943-E217C1658DFB}"/>
              </a:ext>
            </a:extLst>
          </p:cNvPr>
          <p:cNvSpPr>
            <a:spLocks noGrp="1"/>
          </p:cNvSpPr>
          <p:nvPr>
            <p:ph type="title"/>
          </p:nvPr>
        </p:nvSpPr>
        <p:spPr>
          <a:xfrm>
            <a:off x="457401" y="311658"/>
            <a:ext cx="8201967" cy="317395"/>
          </a:xfrm>
        </p:spPr>
        <p:txBody>
          <a:bodyPr/>
          <a:lstStyle/>
          <a:p>
            <a:pPr marL="0" indent="0"/>
            <a:r>
              <a:rPr lang="en-US" sz="2000" b="1" dirty="0">
                <a:solidFill>
                  <a:schemeClr val="accent2">
                    <a:lumMod val="50000"/>
                  </a:schemeClr>
                </a:solidFill>
              </a:rPr>
              <a:t>Review and Selection Process</a:t>
            </a:r>
          </a:p>
        </p:txBody>
      </p:sp>
      <p:sp>
        <p:nvSpPr>
          <p:cNvPr id="3" name="Content Placeholder 24">
            <a:extLst>
              <a:ext uri="{FF2B5EF4-FFF2-40B4-BE49-F238E27FC236}">
                <a16:creationId xmlns:a16="http://schemas.microsoft.com/office/drawing/2014/main" id="{4FDBB290-680E-3C4B-9D13-18419EAA59D9}"/>
              </a:ext>
            </a:extLst>
          </p:cNvPr>
          <p:cNvSpPr>
            <a:spLocks noGrp="1"/>
          </p:cNvSpPr>
          <p:nvPr>
            <p:ph sz="quarter" idx="11"/>
          </p:nvPr>
        </p:nvSpPr>
        <p:spPr>
          <a:xfrm>
            <a:off x="461913" y="876692"/>
            <a:ext cx="8406042" cy="4032815"/>
          </a:xfrm>
        </p:spPr>
        <p:txBody>
          <a:bodyPr/>
          <a:lstStyle/>
          <a:p>
            <a:r>
              <a:rPr lang="en-US" dirty="0">
                <a:solidFill>
                  <a:schemeClr val="accent2">
                    <a:lumMod val="50000"/>
                  </a:schemeClr>
                </a:solidFill>
              </a:rPr>
              <a:t>NCI will conduct administrative reviews of applications and support the most meritorious applications submitted for consideration.</a:t>
            </a:r>
          </a:p>
          <a:p>
            <a:endParaRPr lang="en-US" dirty="0">
              <a:solidFill>
                <a:schemeClr val="accent2">
                  <a:lumMod val="50000"/>
                </a:schemeClr>
              </a:solidFill>
            </a:endParaRPr>
          </a:p>
          <a:p>
            <a:r>
              <a:rPr lang="en-US" dirty="0">
                <a:solidFill>
                  <a:schemeClr val="accent2">
                    <a:lumMod val="50000"/>
                  </a:schemeClr>
                </a:solidFill>
              </a:rPr>
              <a:t>ESSP Participants will be chosen based on candidate and mentor qualifications, Research Plan, and institutional research environment. </a:t>
            </a:r>
          </a:p>
          <a:p>
            <a:pPr marL="0" indent="0">
              <a:buNone/>
            </a:pPr>
            <a:endParaRPr lang="en-US" dirty="0">
              <a:solidFill>
                <a:schemeClr val="accent2">
                  <a:lumMod val="50000"/>
                </a:schemeClr>
              </a:solidFill>
            </a:endParaRPr>
          </a:p>
          <a:p>
            <a:pPr marL="0" lvl="0" indent="0">
              <a:buNone/>
            </a:pPr>
            <a:r>
              <a:rPr lang="en-US" dirty="0"/>
              <a:t>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268635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5">
            <a:extLst>
              <a:ext uri="{FF2B5EF4-FFF2-40B4-BE49-F238E27FC236}">
                <a16:creationId xmlns:a16="http://schemas.microsoft.com/office/drawing/2014/main" id="{D24AED93-AC2D-4D20-AD01-17E3F3B3BA0D}"/>
              </a:ext>
            </a:extLst>
          </p:cNvPr>
          <p:cNvSpPr>
            <a:spLocks noGrp="1"/>
          </p:cNvSpPr>
          <p:nvPr>
            <p:ph type="title"/>
          </p:nvPr>
        </p:nvSpPr>
        <p:spPr>
          <a:xfrm>
            <a:off x="493776" y="-317395"/>
            <a:ext cx="8165592" cy="317395"/>
          </a:xfrm>
        </p:spPr>
        <p:txBody>
          <a:bodyPr vert="horz" wrap="square" lIns="0" tIns="0" rIns="0" bIns="0" numCol="1" anchor="b" anchorCtr="0" compatLnSpc="1">
            <a:prstTxWarp prst="textNoShape">
              <a:avLst/>
            </a:prstTxWarp>
            <a:noAutofit/>
          </a:bodyPr>
          <a:lstStyle/>
          <a:p>
            <a:r>
              <a:rPr lang="en-US" dirty="0"/>
              <a:t>Resting Slide with images</a:t>
            </a:r>
          </a:p>
        </p:txBody>
      </p:sp>
      <p:pic>
        <p:nvPicPr>
          <p:cNvPr id="24" name="Picture 25a" descr="Two people in a lab&#10;">
            <a:extLst>
              <a:ext uri="{FF2B5EF4-FFF2-40B4-BE49-F238E27FC236}">
                <a16:creationId xmlns:a16="http://schemas.microsoft.com/office/drawing/2014/main" id="{239CF40F-5C5D-4994-BE4C-CF9CECE8D82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605" r="8096"/>
          <a:stretch/>
        </p:blipFill>
        <p:spPr>
          <a:xfrm>
            <a:off x="0" y="1"/>
            <a:ext cx="4429739" cy="3271952"/>
          </a:xfrm>
          <a:prstGeom prst="rect">
            <a:avLst/>
          </a:prstGeom>
        </p:spPr>
      </p:pic>
      <p:pic>
        <p:nvPicPr>
          <p:cNvPr id="6" name="Content Placeholder 25b" descr="Chemists in the laboratory">
            <a:extLst>
              <a:ext uri="{FF2B5EF4-FFF2-40B4-BE49-F238E27FC236}">
                <a16:creationId xmlns:a16="http://schemas.microsoft.com/office/drawing/2014/main" id="{F98FF1E2-68D2-49CE-AB37-4839479699FA}"/>
              </a:ext>
            </a:extLst>
          </p:cNvPr>
          <p:cNvPicPr>
            <a:picLocks noGrp="1" noChangeAspect="1"/>
          </p:cNvPicPr>
          <p:nvPr>
            <p:ph sz="quarter" idx="11"/>
          </p:nvPr>
        </p:nvPicPr>
        <p:blipFill rotWithShape="1">
          <a:blip r:embed="rId5"/>
          <a:srcRect l="3067"/>
          <a:stretch/>
        </p:blipFill>
        <p:spPr>
          <a:xfrm>
            <a:off x="4373815" y="0"/>
            <a:ext cx="4770185" cy="3280719"/>
          </a:xfrm>
        </p:spPr>
      </p:pic>
      <p:pic>
        <p:nvPicPr>
          <p:cNvPr id="4" name="Picture 25c" descr="A picture containing person, indoor, hospital room, scene&#10;">
            <a:extLst>
              <a:ext uri="{FF2B5EF4-FFF2-40B4-BE49-F238E27FC236}">
                <a16:creationId xmlns:a16="http://schemas.microsoft.com/office/drawing/2014/main" id="{344FF76D-A6BE-4925-B26D-CDACF5B0105B}"/>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3028" t="21" r="-1721" b="-21"/>
          <a:stretch/>
        </p:blipFill>
        <p:spPr>
          <a:xfrm>
            <a:off x="1" y="3271259"/>
            <a:ext cx="3064025" cy="1872241"/>
          </a:xfrm>
          <a:prstGeom prst="rect">
            <a:avLst/>
          </a:prstGeom>
        </p:spPr>
      </p:pic>
      <p:pic>
        <p:nvPicPr>
          <p:cNvPr id="12" name="Picture 25d" descr="Person using microscope">
            <a:extLst>
              <a:ext uri="{FF2B5EF4-FFF2-40B4-BE49-F238E27FC236}">
                <a16:creationId xmlns:a16="http://schemas.microsoft.com/office/drawing/2014/main" id="{4CAC15FD-9023-4F6E-A0CD-E8449FB7FC16}"/>
              </a:ext>
            </a:extLst>
          </p:cNvPr>
          <p:cNvPicPr>
            <a:picLocks noChangeAspect="1"/>
          </p:cNvPicPr>
          <p:nvPr/>
        </p:nvPicPr>
        <p:blipFill>
          <a:blip r:embed="rId8"/>
          <a:stretch>
            <a:fillRect/>
          </a:stretch>
        </p:blipFill>
        <p:spPr>
          <a:xfrm>
            <a:off x="2978668" y="3271260"/>
            <a:ext cx="3788108" cy="1872239"/>
          </a:xfrm>
          <a:prstGeom prst="rect">
            <a:avLst/>
          </a:prstGeom>
        </p:spPr>
      </p:pic>
      <p:pic>
        <p:nvPicPr>
          <p:cNvPr id="18" name="Picture 25e" descr="A group of surgeons performing surgery&#10;">
            <a:extLst>
              <a:ext uri="{FF2B5EF4-FFF2-40B4-BE49-F238E27FC236}">
                <a16:creationId xmlns:a16="http://schemas.microsoft.com/office/drawing/2014/main" id="{90BDD992-96F4-4AD7-8976-1F71414B417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347044" y="3280029"/>
            <a:ext cx="2796956" cy="1863472"/>
          </a:xfrm>
          <a:prstGeom prst="rect">
            <a:avLst/>
          </a:prstGeom>
        </p:spPr>
      </p:pic>
    </p:spTree>
    <p:extLst>
      <p:ext uri="{BB962C8B-B14F-4D97-AF65-F5344CB8AC3E}">
        <p14:creationId xmlns:p14="http://schemas.microsoft.com/office/powerpoint/2010/main" val="1838580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6"/>
          <p:cNvSpPr>
            <a:spLocks noGrp="1"/>
          </p:cNvSpPr>
          <p:nvPr>
            <p:ph type="ctrTitle"/>
          </p:nvPr>
        </p:nvSpPr>
        <p:spPr>
          <a:xfrm>
            <a:off x="685800" y="632827"/>
            <a:ext cx="7772400" cy="1589791"/>
          </a:xfrm>
        </p:spPr>
        <p:txBody>
          <a:bodyPr/>
          <a:lstStyle/>
          <a:p>
            <a:pPr algn="ctr"/>
            <a:r>
              <a:rPr lang="en-US" sz="3600" dirty="0"/>
              <a:t>ESSP Grant Application</a:t>
            </a:r>
            <a:br>
              <a:rPr lang="en-US" dirty="0"/>
            </a:br>
            <a:endParaRPr lang="en-US" dirty="0"/>
          </a:p>
        </p:txBody>
      </p:sp>
      <p:sp>
        <p:nvSpPr>
          <p:cNvPr id="3" name="Subtitle 26"/>
          <p:cNvSpPr>
            <a:spLocks noGrp="1"/>
          </p:cNvSpPr>
          <p:nvPr>
            <p:ph type="subTitle" idx="1"/>
          </p:nvPr>
        </p:nvSpPr>
        <p:spPr>
          <a:xfrm>
            <a:off x="685800" y="2385391"/>
            <a:ext cx="7772400" cy="732449"/>
          </a:xfrm>
        </p:spPr>
        <p:txBody>
          <a:bodyPr/>
          <a:lstStyle/>
          <a:p>
            <a:pPr algn="ctr">
              <a:spcAft>
                <a:spcPts val="0"/>
              </a:spcAft>
            </a:pPr>
            <a:r>
              <a:rPr lang="en-US" sz="2000" b="1" dirty="0">
                <a:solidFill>
                  <a:schemeClr val="accent4"/>
                </a:solidFill>
              </a:rPr>
              <a:t>Oliver </a:t>
            </a:r>
            <a:r>
              <a:rPr lang="en-US" sz="2000" b="1" dirty="0" err="1">
                <a:solidFill>
                  <a:schemeClr val="accent4"/>
                </a:solidFill>
              </a:rPr>
              <a:t>Bogler</a:t>
            </a:r>
            <a:r>
              <a:rPr lang="en-US" sz="2000" b="1" dirty="0">
                <a:solidFill>
                  <a:schemeClr val="accent4"/>
                </a:solidFill>
              </a:rPr>
              <a:t>, PhD</a:t>
            </a:r>
          </a:p>
          <a:p>
            <a:pPr algn="ctr">
              <a:spcAft>
                <a:spcPts val="0"/>
              </a:spcAft>
            </a:pPr>
            <a:r>
              <a:rPr lang="en-US" sz="2000" b="1" dirty="0">
                <a:solidFill>
                  <a:schemeClr val="accent4"/>
                </a:solidFill>
              </a:rPr>
              <a:t>Director, Center for Cancer Training</a:t>
            </a:r>
          </a:p>
          <a:p>
            <a:pPr algn="ctr">
              <a:spcAft>
                <a:spcPts val="0"/>
              </a:spcAft>
            </a:pPr>
            <a:r>
              <a:rPr lang="en-US" sz="2000" b="1" dirty="0">
                <a:solidFill>
                  <a:schemeClr val="accent4"/>
                </a:solidFill>
              </a:rPr>
              <a:t>NCI, NIH</a:t>
            </a:r>
          </a:p>
          <a:p>
            <a:endParaRPr lang="en-US" dirty="0"/>
          </a:p>
        </p:txBody>
      </p:sp>
    </p:spTree>
    <p:extLst>
      <p:ext uri="{BB962C8B-B14F-4D97-AF65-F5344CB8AC3E}">
        <p14:creationId xmlns:p14="http://schemas.microsoft.com/office/powerpoint/2010/main" val="3199743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61F4-7040-2E4E-BA3A-30CB0D1A135A}"/>
              </a:ext>
            </a:extLst>
          </p:cNvPr>
          <p:cNvSpPr>
            <a:spLocks noGrp="1"/>
          </p:cNvSpPr>
          <p:nvPr>
            <p:ph type="title"/>
          </p:nvPr>
        </p:nvSpPr>
        <p:spPr/>
        <p:txBody>
          <a:bodyPr/>
          <a:lstStyle/>
          <a:p>
            <a:r>
              <a:rPr lang="en-US" dirty="0"/>
              <a:t>Structure of ESSP - Grant Application</a:t>
            </a:r>
          </a:p>
        </p:txBody>
      </p:sp>
      <p:graphicFrame>
        <p:nvGraphicFramePr>
          <p:cNvPr id="3" name="Diagram 2">
            <a:extLst>
              <a:ext uri="{FF2B5EF4-FFF2-40B4-BE49-F238E27FC236}">
                <a16:creationId xmlns:a16="http://schemas.microsoft.com/office/drawing/2014/main" id="{68411C3F-0046-F942-BAE4-FDFE59F245B4}"/>
              </a:ext>
            </a:extLst>
          </p:cNvPr>
          <p:cNvGraphicFramePr/>
          <p:nvPr/>
        </p:nvGraphicFramePr>
        <p:xfrm>
          <a:off x="442316" y="714812"/>
          <a:ext cx="7972044" cy="377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F87BE11A-0F04-1A4B-91B2-21F0D77BAF00}"/>
              </a:ext>
            </a:extLst>
          </p:cNvPr>
          <p:cNvSpPr/>
          <p:nvPr/>
        </p:nvSpPr>
        <p:spPr>
          <a:xfrm>
            <a:off x="7161201" y="797856"/>
            <a:ext cx="1287780" cy="533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018A60A7-EE02-184D-946B-2A2FF04F390D}"/>
              </a:ext>
            </a:extLst>
          </p:cNvPr>
          <p:cNvSpPr/>
          <p:nvPr/>
        </p:nvSpPr>
        <p:spPr>
          <a:xfrm>
            <a:off x="7166484" y="1430237"/>
            <a:ext cx="1287780" cy="124570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5D91C917-33F8-D64A-A73E-016E2D3074EA}"/>
              </a:ext>
            </a:extLst>
          </p:cNvPr>
          <p:cNvSpPr txBox="1"/>
          <p:nvPr/>
        </p:nvSpPr>
        <p:spPr>
          <a:xfrm>
            <a:off x="7310685" y="887031"/>
            <a:ext cx="809517" cy="369332"/>
          </a:xfrm>
          <a:prstGeom prst="rect">
            <a:avLst/>
          </a:prstGeom>
          <a:noFill/>
        </p:spPr>
        <p:txBody>
          <a:bodyPr wrap="none" rtlCol="0">
            <a:spAutoFit/>
          </a:bodyPr>
          <a:lstStyle/>
          <a:p>
            <a:r>
              <a:rPr lang="en-US" dirty="0"/>
              <a:t>1 page</a:t>
            </a:r>
          </a:p>
        </p:txBody>
      </p:sp>
      <p:sp>
        <p:nvSpPr>
          <p:cNvPr id="8" name="TextBox 7">
            <a:extLst>
              <a:ext uri="{FF2B5EF4-FFF2-40B4-BE49-F238E27FC236}">
                <a16:creationId xmlns:a16="http://schemas.microsoft.com/office/drawing/2014/main" id="{ACE7EC50-3157-494B-A8CF-5743D7B92644}"/>
              </a:ext>
            </a:extLst>
          </p:cNvPr>
          <p:cNvSpPr txBox="1"/>
          <p:nvPr/>
        </p:nvSpPr>
        <p:spPr>
          <a:xfrm>
            <a:off x="7154930" y="1834239"/>
            <a:ext cx="1209689" cy="369332"/>
          </a:xfrm>
          <a:prstGeom prst="rect">
            <a:avLst/>
          </a:prstGeom>
          <a:noFill/>
        </p:spPr>
        <p:txBody>
          <a:bodyPr wrap="square" rtlCol="0">
            <a:spAutoFit/>
          </a:bodyPr>
          <a:lstStyle/>
          <a:p>
            <a:pPr algn="ctr"/>
            <a:r>
              <a:rPr lang="en-US" dirty="0"/>
              <a:t>5 pages</a:t>
            </a:r>
          </a:p>
        </p:txBody>
      </p:sp>
      <p:sp>
        <p:nvSpPr>
          <p:cNvPr id="4" name="TextBox 3">
            <a:extLst>
              <a:ext uri="{FF2B5EF4-FFF2-40B4-BE49-F238E27FC236}">
                <a16:creationId xmlns:a16="http://schemas.microsoft.com/office/drawing/2014/main" id="{FE5AD6FC-8A04-7E44-9F71-2A08CDAAD311}"/>
              </a:ext>
            </a:extLst>
          </p:cNvPr>
          <p:cNvSpPr txBox="1"/>
          <p:nvPr/>
        </p:nvSpPr>
        <p:spPr>
          <a:xfrm>
            <a:off x="2158809" y="4731950"/>
            <a:ext cx="6442533" cy="276999"/>
          </a:xfrm>
          <a:prstGeom prst="rect">
            <a:avLst/>
          </a:prstGeom>
          <a:noFill/>
        </p:spPr>
        <p:txBody>
          <a:bodyPr wrap="none" rtlCol="0">
            <a:spAutoFit/>
          </a:bodyPr>
          <a:lstStyle/>
          <a:p>
            <a:r>
              <a:rPr lang="en-US" sz="1200" dirty="0">
                <a:hlinkClick r:id="rId8"/>
              </a:rPr>
              <a:t>https://grants.nih.gov/grants/how-to-apply-application-guide/format-and-write/page-limits.htm#car</a:t>
            </a:r>
            <a:r>
              <a:rPr lang="en-US" sz="1200" dirty="0"/>
              <a:t> </a:t>
            </a:r>
          </a:p>
        </p:txBody>
      </p:sp>
      <p:sp>
        <p:nvSpPr>
          <p:cNvPr id="10" name="Rectangle 9">
            <a:extLst>
              <a:ext uri="{FF2B5EF4-FFF2-40B4-BE49-F238E27FC236}">
                <a16:creationId xmlns:a16="http://schemas.microsoft.com/office/drawing/2014/main" id="{7C066E83-5321-439F-9485-12D49E8CF521}"/>
              </a:ext>
            </a:extLst>
          </p:cNvPr>
          <p:cNvSpPr/>
          <p:nvPr/>
        </p:nvSpPr>
        <p:spPr>
          <a:xfrm>
            <a:off x="7172755" y="3373415"/>
            <a:ext cx="1287780" cy="121785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56FE7681-430D-4938-931E-CA023BC57C1F}"/>
              </a:ext>
            </a:extLst>
          </p:cNvPr>
          <p:cNvSpPr txBox="1"/>
          <p:nvPr/>
        </p:nvSpPr>
        <p:spPr>
          <a:xfrm>
            <a:off x="7178040" y="3720996"/>
            <a:ext cx="1209689" cy="369332"/>
          </a:xfrm>
          <a:prstGeom prst="rect">
            <a:avLst/>
          </a:prstGeom>
          <a:noFill/>
        </p:spPr>
        <p:txBody>
          <a:bodyPr wrap="square" rtlCol="0">
            <a:spAutoFit/>
          </a:bodyPr>
          <a:lstStyle/>
          <a:p>
            <a:pPr algn="ctr"/>
            <a:r>
              <a:rPr lang="en-US" dirty="0"/>
              <a:t>5 pages</a:t>
            </a:r>
          </a:p>
        </p:txBody>
      </p:sp>
      <p:sp>
        <p:nvSpPr>
          <p:cNvPr id="12" name="Rectangle 11">
            <a:extLst>
              <a:ext uri="{FF2B5EF4-FFF2-40B4-BE49-F238E27FC236}">
                <a16:creationId xmlns:a16="http://schemas.microsoft.com/office/drawing/2014/main" id="{A17D11A9-CAB3-492A-B944-4EF52E09C24A}"/>
              </a:ext>
            </a:extLst>
          </p:cNvPr>
          <p:cNvSpPr/>
          <p:nvPr/>
        </p:nvSpPr>
        <p:spPr>
          <a:xfrm>
            <a:off x="7178040" y="2750840"/>
            <a:ext cx="1287780" cy="533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8D0CEFE2-3A90-4BC8-B172-3D7198CE87B5}"/>
              </a:ext>
            </a:extLst>
          </p:cNvPr>
          <p:cNvSpPr txBox="1"/>
          <p:nvPr/>
        </p:nvSpPr>
        <p:spPr>
          <a:xfrm>
            <a:off x="7327524" y="2840015"/>
            <a:ext cx="1086836" cy="369332"/>
          </a:xfrm>
          <a:prstGeom prst="rect">
            <a:avLst/>
          </a:prstGeom>
          <a:noFill/>
        </p:spPr>
        <p:txBody>
          <a:bodyPr wrap="none" rtlCol="0">
            <a:spAutoFit/>
          </a:bodyPr>
          <a:lstStyle/>
          <a:p>
            <a:r>
              <a:rPr lang="en-US" dirty="0"/>
              <a:t>2-5 pages</a:t>
            </a:r>
          </a:p>
        </p:txBody>
      </p:sp>
    </p:spTree>
    <p:extLst>
      <p:ext uri="{BB962C8B-B14F-4D97-AF65-F5344CB8AC3E}">
        <p14:creationId xmlns:p14="http://schemas.microsoft.com/office/powerpoint/2010/main" val="3994648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61F4-7040-2E4E-BA3A-30CB0D1A135A}"/>
              </a:ext>
            </a:extLst>
          </p:cNvPr>
          <p:cNvSpPr>
            <a:spLocks noGrp="1"/>
          </p:cNvSpPr>
          <p:nvPr>
            <p:ph type="title"/>
          </p:nvPr>
        </p:nvSpPr>
        <p:spPr/>
        <p:txBody>
          <a:bodyPr/>
          <a:lstStyle/>
          <a:p>
            <a:r>
              <a:rPr lang="en-US" dirty="0"/>
              <a:t>Structure of ESSP - Grant Application</a:t>
            </a:r>
          </a:p>
        </p:txBody>
      </p:sp>
      <p:graphicFrame>
        <p:nvGraphicFramePr>
          <p:cNvPr id="6" name="Diagram 5">
            <a:extLst>
              <a:ext uri="{FF2B5EF4-FFF2-40B4-BE49-F238E27FC236}">
                <a16:creationId xmlns:a16="http://schemas.microsoft.com/office/drawing/2014/main" id="{5D161373-3F02-477E-9B3E-1D477974607A}"/>
              </a:ext>
            </a:extLst>
          </p:cNvPr>
          <p:cNvGraphicFramePr/>
          <p:nvPr/>
        </p:nvGraphicFramePr>
        <p:xfrm>
          <a:off x="442316" y="714812"/>
          <a:ext cx="7972044" cy="377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5F6E548-DF57-6C57-8056-D0974DAB2DC5}"/>
              </a:ext>
            </a:extLst>
          </p:cNvPr>
          <p:cNvSpPr txBox="1"/>
          <p:nvPr/>
        </p:nvSpPr>
        <p:spPr>
          <a:xfrm>
            <a:off x="5021580" y="734476"/>
            <a:ext cx="3774679" cy="397031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US" dirty="0"/>
              <a:t>The </a:t>
            </a:r>
            <a:r>
              <a:rPr lang="en-US" b="1" dirty="0"/>
              <a:t>most important page </a:t>
            </a:r>
            <a:r>
              <a:rPr lang="en-US" dirty="0"/>
              <a:t>in the grant – the only page that non-assigned reviewers may read</a:t>
            </a:r>
          </a:p>
          <a:p>
            <a:pPr marL="285750" indent="-285750">
              <a:buFont typeface="Arial" panose="020B0604020202020204" pitchFamily="34" charset="0"/>
              <a:buChar char="•"/>
            </a:pPr>
            <a:r>
              <a:rPr lang="en-US" dirty="0"/>
              <a:t>Written for a scientist</a:t>
            </a:r>
          </a:p>
          <a:p>
            <a:pPr marL="285750" indent="-285750">
              <a:buFont typeface="Arial" panose="020B0604020202020204" pitchFamily="34" charset="0"/>
              <a:buChar char="•"/>
            </a:pPr>
            <a:r>
              <a:rPr lang="en-US" dirty="0"/>
              <a:t>Uses short declarative sentences</a:t>
            </a:r>
          </a:p>
          <a:p>
            <a:pPr marL="285750" indent="-285750">
              <a:buFont typeface="Arial" panose="020B0604020202020204" pitchFamily="34" charset="0"/>
              <a:buChar char="•"/>
            </a:pPr>
            <a:r>
              <a:rPr lang="en-US" dirty="0"/>
              <a:t>Does not include jargon</a:t>
            </a:r>
          </a:p>
          <a:p>
            <a:pPr marL="285750" indent="-285750">
              <a:buFont typeface="Arial" panose="020B0604020202020204" pitchFamily="34" charset="0"/>
              <a:buChar char="•"/>
            </a:pPr>
            <a:r>
              <a:rPr lang="en-US" dirty="0"/>
              <a:t>Clearly states the hypothesis </a:t>
            </a:r>
          </a:p>
          <a:p>
            <a:pPr marL="285750" indent="-285750">
              <a:buFont typeface="Arial" panose="020B0604020202020204" pitchFamily="34" charset="0"/>
              <a:buChar char="•"/>
            </a:pPr>
            <a:r>
              <a:rPr lang="en-US" dirty="0"/>
              <a:t>Ensures that the aims </a:t>
            </a:r>
            <a:r>
              <a:rPr lang="en-US" b="1" dirty="0"/>
              <a:t>test</a:t>
            </a:r>
            <a:r>
              <a:rPr lang="en-US" dirty="0"/>
              <a:t> the hypothesis</a:t>
            </a:r>
          </a:p>
          <a:p>
            <a:pPr marL="285750" indent="-285750">
              <a:buFont typeface="Arial" panose="020B0604020202020204" pitchFamily="34" charset="0"/>
              <a:buChar char="•"/>
            </a:pPr>
            <a:r>
              <a:rPr lang="en-US" dirty="0"/>
              <a:t>Is not be technology driven</a:t>
            </a:r>
          </a:p>
          <a:p>
            <a:pPr marL="285750" indent="-285750">
              <a:buFont typeface="Arial" panose="020B0604020202020204" pitchFamily="34" charset="0"/>
              <a:buChar char="•"/>
            </a:pPr>
            <a:r>
              <a:rPr lang="en-US" dirty="0"/>
              <a:t>Elements are interdependent, not dependent</a:t>
            </a:r>
          </a:p>
        </p:txBody>
      </p:sp>
    </p:spTree>
    <p:extLst>
      <p:ext uri="{BB962C8B-B14F-4D97-AF65-F5344CB8AC3E}">
        <p14:creationId xmlns:p14="http://schemas.microsoft.com/office/powerpoint/2010/main" val="410032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61F4-7040-2E4E-BA3A-30CB0D1A135A}"/>
              </a:ext>
            </a:extLst>
          </p:cNvPr>
          <p:cNvSpPr>
            <a:spLocks noGrp="1"/>
          </p:cNvSpPr>
          <p:nvPr>
            <p:ph type="title"/>
          </p:nvPr>
        </p:nvSpPr>
        <p:spPr/>
        <p:txBody>
          <a:bodyPr/>
          <a:lstStyle/>
          <a:p>
            <a:r>
              <a:rPr lang="en-US" dirty="0"/>
              <a:t>Structure of ESSP - Grant Application</a:t>
            </a:r>
          </a:p>
        </p:txBody>
      </p:sp>
      <p:graphicFrame>
        <p:nvGraphicFramePr>
          <p:cNvPr id="6" name="Diagram 5">
            <a:extLst>
              <a:ext uri="{FF2B5EF4-FFF2-40B4-BE49-F238E27FC236}">
                <a16:creationId xmlns:a16="http://schemas.microsoft.com/office/drawing/2014/main" id="{CC4514C1-D450-4CA6-83A1-EB98D9F5DB79}"/>
              </a:ext>
            </a:extLst>
          </p:cNvPr>
          <p:cNvGraphicFramePr/>
          <p:nvPr/>
        </p:nvGraphicFramePr>
        <p:xfrm>
          <a:off x="442316" y="714812"/>
          <a:ext cx="7972044" cy="377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FC73EBB-19F4-B882-D047-9AE97DCE83BB}"/>
              </a:ext>
            </a:extLst>
          </p:cNvPr>
          <p:cNvSpPr txBox="1"/>
          <p:nvPr/>
        </p:nvSpPr>
        <p:spPr>
          <a:xfrm>
            <a:off x="5021580" y="765254"/>
            <a:ext cx="3774679" cy="418576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US" sz="1600" dirty="0"/>
              <a:t>Has one to two paragraphs of introduction</a:t>
            </a:r>
          </a:p>
          <a:p>
            <a:pPr marL="285750" indent="-285750">
              <a:buFont typeface="Arial" panose="020B0604020202020204" pitchFamily="34" charset="0"/>
              <a:buChar char="•"/>
            </a:pPr>
            <a:r>
              <a:rPr lang="en-US" sz="1600" dirty="0"/>
              <a:t>Funnels concept to the hypothesis</a:t>
            </a:r>
          </a:p>
          <a:p>
            <a:pPr marL="285750" indent="-285750">
              <a:buFont typeface="Arial" panose="020B0604020202020204" pitchFamily="34" charset="0"/>
              <a:buChar char="•"/>
            </a:pPr>
            <a:r>
              <a:rPr lang="en-US" sz="1600" dirty="0"/>
              <a:t>“Sprinkles in” a little preliminary data</a:t>
            </a:r>
          </a:p>
          <a:p>
            <a:pPr marL="285750" indent="-285750">
              <a:buFont typeface="Arial" panose="020B0604020202020204" pitchFamily="34" charset="0"/>
              <a:buChar char="•"/>
            </a:pPr>
            <a:r>
              <a:rPr lang="en-US" sz="1600" dirty="0"/>
              <a:t>Clearly states the hypothesis and aims</a:t>
            </a:r>
          </a:p>
          <a:p>
            <a:pPr marL="285750" indent="-285750">
              <a:buFont typeface="Arial" panose="020B0604020202020204" pitchFamily="34" charset="0"/>
              <a:buChar char="•"/>
            </a:pPr>
            <a:r>
              <a:rPr lang="en-US" sz="1600" dirty="0"/>
              <a:t>Includes rationale and/or research design</a:t>
            </a:r>
          </a:p>
          <a:p>
            <a:pPr marL="285750" indent="-285750">
              <a:buFont typeface="Arial" panose="020B0604020202020204" pitchFamily="34" charset="0"/>
              <a:buChar char="•"/>
            </a:pPr>
            <a:r>
              <a:rPr lang="en-US" sz="1600" dirty="0"/>
              <a:t>Ask yourself:</a:t>
            </a:r>
          </a:p>
          <a:p>
            <a:pPr marL="742950" lvl="1" indent="-285750">
              <a:buFont typeface="Arial" panose="020B0604020202020204" pitchFamily="34" charset="0"/>
              <a:buChar char="•"/>
            </a:pPr>
            <a:r>
              <a:rPr lang="en-US" sz="1600" dirty="0"/>
              <a:t>Is the hypothesis functional (mechanistic) or descriptive?</a:t>
            </a:r>
          </a:p>
          <a:p>
            <a:pPr marL="742950" lvl="1" indent="-285750">
              <a:buFont typeface="Arial" panose="020B0604020202020204" pitchFamily="34" charset="0"/>
              <a:buChar char="•"/>
            </a:pPr>
            <a:r>
              <a:rPr lang="en-US" sz="1600" dirty="0"/>
              <a:t>Do the aims test the hypothesis?</a:t>
            </a:r>
          </a:p>
          <a:p>
            <a:pPr marL="742950" lvl="1" indent="-285750">
              <a:buFont typeface="Arial" panose="020B0604020202020204" pitchFamily="34" charset="0"/>
              <a:buChar char="•"/>
            </a:pPr>
            <a:r>
              <a:rPr lang="en-US" sz="1600" dirty="0"/>
              <a:t>Is the project doable within the funding timeframe (overly ambitious)?</a:t>
            </a:r>
          </a:p>
        </p:txBody>
      </p:sp>
    </p:spTree>
    <p:extLst>
      <p:ext uri="{BB962C8B-B14F-4D97-AF65-F5344CB8AC3E}">
        <p14:creationId xmlns:p14="http://schemas.microsoft.com/office/powerpoint/2010/main" val="533158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470CFF8-CBC1-383F-BD25-A6AD2802BA18}"/>
              </a:ext>
            </a:extLst>
          </p:cNvPr>
          <p:cNvGrpSpPr/>
          <p:nvPr/>
        </p:nvGrpSpPr>
        <p:grpSpPr>
          <a:xfrm>
            <a:off x="2184860" y="656493"/>
            <a:ext cx="1339160" cy="1269926"/>
            <a:chOff x="441073" y="703025"/>
            <a:chExt cx="1309653" cy="1294405"/>
          </a:xfrm>
        </p:grpSpPr>
        <p:pic>
          <p:nvPicPr>
            <p:cNvPr id="27" name="Picture 26" descr="A person taking a selfie&#10;&#10;Description automatically generated">
              <a:extLst>
                <a:ext uri="{FF2B5EF4-FFF2-40B4-BE49-F238E27FC236}">
                  <a16:creationId xmlns:a16="http://schemas.microsoft.com/office/drawing/2014/main" id="{B4DBEE66-0DEF-2EA8-9F01-84B1A61ECBDE}"/>
                </a:ext>
              </a:extLst>
            </p:cNvPr>
            <p:cNvPicPr>
              <a:picLocks noChangeAspect="1"/>
            </p:cNvPicPr>
            <p:nvPr/>
          </p:nvPicPr>
          <p:blipFill rotWithShape="1">
            <a:blip r:embed="rId3"/>
            <a:srcRect b="20762"/>
            <a:stretch/>
          </p:blipFill>
          <p:spPr>
            <a:xfrm>
              <a:off x="670025" y="707243"/>
              <a:ext cx="1080701" cy="1290187"/>
            </a:xfrm>
            <a:prstGeom prst="rect">
              <a:avLst/>
            </a:prstGeom>
          </p:spPr>
        </p:pic>
        <p:pic>
          <p:nvPicPr>
            <p:cNvPr id="13" name="Picture 12" descr="A person taking a selfie&#10;&#10;Description automatically generated">
              <a:extLst>
                <a:ext uri="{FF2B5EF4-FFF2-40B4-BE49-F238E27FC236}">
                  <a16:creationId xmlns:a16="http://schemas.microsoft.com/office/drawing/2014/main" id="{939E3C0D-CD28-BAB9-A916-53A9F7800BD3}"/>
                </a:ext>
              </a:extLst>
            </p:cNvPr>
            <p:cNvPicPr>
              <a:picLocks noChangeAspect="1"/>
            </p:cNvPicPr>
            <p:nvPr/>
          </p:nvPicPr>
          <p:blipFill rotWithShape="1">
            <a:blip r:embed="rId3"/>
            <a:srcRect b="20762"/>
            <a:stretch/>
          </p:blipFill>
          <p:spPr>
            <a:xfrm>
              <a:off x="441073" y="703025"/>
              <a:ext cx="1080701" cy="1290187"/>
            </a:xfrm>
            <a:prstGeom prst="rect">
              <a:avLst/>
            </a:prstGeom>
          </p:spPr>
        </p:pic>
        <p:pic>
          <p:nvPicPr>
            <p:cNvPr id="15" name="Picture 14" descr="A person taking a selfie&#10;&#10;Description automatically generated">
              <a:extLst>
                <a:ext uri="{FF2B5EF4-FFF2-40B4-BE49-F238E27FC236}">
                  <a16:creationId xmlns:a16="http://schemas.microsoft.com/office/drawing/2014/main" id="{999CA9AF-76A1-A3F0-80F9-338395DC163D}"/>
                </a:ext>
              </a:extLst>
            </p:cNvPr>
            <p:cNvPicPr>
              <a:picLocks noChangeAspect="1"/>
            </p:cNvPicPr>
            <p:nvPr/>
          </p:nvPicPr>
          <p:blipFill rotWithShape="1">
            <a:blip r:embed="rId3"/>
            <a:srcRect b="20762"/>
            <a:stretch/>
          </p:blipFill>
          <p:spPr>
            <a:xfrm>
              <a:off x="565281" y="705134"/>
              <a:ext cx="1080701" cy="1290187"/>
            </a:xfrm>
            <a:prstGeom prst="rect">
              <a:avLst/>
            </a:prstGeom>
          </p:spPr>
        </p:pic>
      </p:grpSp>
      <p:sp>
        <p:nvSpPr>
          <p:cNvPr id="14" name="Circle: Hollow 13">
            <a:extLst>
              <a:ext uri="{FF2B5EF4-FFF2-40B4-BE49-F238E27FC236}">
                <a16:creationId xmlns:a16="http://schemas.microsoft.com/office/drawing/2014/main" id="{6C06AD97-2317-BB28-ED25-D7624FDA13CB}"/>
              </a:ext>
            </a:extLst>
          </p:cNvPr>
          <p:cNvSpPr/>
          <p:nvPr/>
        </p:nvSpPr>
        <p:spPr>
          <a:xfrm>
            <a:off x="1564763" y="20934"/>
            <a:ext cx="2510419" cy="2532446"/>
          </a:xfrm>
          <a:prstGeom prst="donu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ecorative">
            <a:extLst>
              <a:ext uri="{FF2B5EF4-FFF2-40B4-BE49-F238E27FC236}">
                <a16:creationId xmlns:a16="http://schemas.microsoft.com/office/drawing/2014/main" id="{CF797DB8-E93A-4732-884C-BF6F3A7F587F}"/>
              </a:ext>
              <a:ext uri="{C183D7F6-B498-43B3-948B-1728B52AA6E4}">
                <adec:decorative xmlns:adec="http://schemas.microsoft.com/office/drawing/2017/decorative" val="1"/>
              </a:ext>
            </a:extLst>
          </p:cNvPr>
          <p:cNvSpPr/>
          <p:nvPr/>
        </p:nvSpPr>
        <p:spPr>
          <a:xfrm>
            <a:off x="165651" y="4764157"/>
            <a:ext cx="2238617" cy="37934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NCI Panel" descr="NCI Panel Title">
            <a:extLst>
              <a:ext uri="{FF2B5EF4-FFF2-40B4-BE49-F238E27FC236}">
                <a16:creationId xmlns:a16="http://schemas.microsoft.com/office/drawing/2014/main" id="{B9033153-55A6-4FFD-94CD-615783C5C368}"/>
              </a:ext>
            </a:extLst>
          </p:cNvPr>
          <p:cNvSpPr>
            <a:spLocks noGrp="1"/>
          </p:cNvSpPr>
          <p:nvPr>
            <p:ph type="title"/>
          </p:nvPr>
        </p:nvSpPr>
        <p:spPr>
          <a:xfrm>
            <a:off x="493776" y="239699"/>
            <a:ext cx="8292668" cy="317395"/>
          </a:xfrm>
        </p:spPr>
        <p:txBody>
          <a:bodyPr/>
          <a:lstStyle/>
          <a:p>
            <a:r>
              <a:rPr lang="en-US" dirty="0">
                <a:solidFill>
                  <a:schemeClr val="tx1">
                    <a:lumMod val="50000"/>
                  </a:schemeClr>
                </a:solidFill>
                <a:effectLst>
                  <a:outerShdw blurRad="38100" dist="38100" dir="2700000" algn="tl">
                    <a:srgbClr val="000000">
                      <a:alpha val="43137"/>
                    </a:srgbClr>
                  </a:outerShdw>
                </a:effectLst>
              </a:rPr>
              <a:t>NCI Panel </a:t>
            </a:r>
          </a:p>
        </p:txBody>
      </p:sp>
      <p:pic>
        <p:nvPicPr>
          <p:cNvPr id="11" name="Picture NIH NCI Logo" descr="National Cancer Institute Logo">
            <a:extLst>
              <a:ext uri="{FF2B5EF4-FFF2-40B4-BE49-F238E27FC236}">
                <a16:creationId xmlns:a16="http://schemas.microsoft.com/office/drawing/2014/main" id="{FEBFF810-1C28-44DE-A527-603FDC755FAF}"/>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286500" y="239699"/>
            <a:ext cx="2499944" cy="277315"/>
          </a:xfrm>
          <a:prstGeom prst="rect">
            <a:avLst/>
          </a:prstGeom>
        </p:spPr>
      </p:pic>
      <p:pic>
        <p:nvPicPr>
          <p:cNvPr id="4" name="Picture Oliver Bogler" descr="Oliver Bogler, PhD&#10;Director&#10;Center for Cancer Training&#10;">
            <a:extLst>
              <a:ext uri="{FF2B5EF4-FFF2-40B4-BE49-F238E27FC236}">
                <a16:creationId xmlns:a16="http://schemas.microsoft.com/office/drawing/2014/main" id="{F10DD352-66B6-45EB-8259-98C5E453F9C2}"/>
              </a:ext>
            </a:extLst>
          </p:cNvPr>
          <p:cNvPicPr>
            <a:picLocks noChangeAspect="1"/>
          </p:cNvPicPr>
          <p:nvPr/>
        </p:nvPicPr>
        <p:blipFill rotWithShape="1">
          <a:blip r:embed="rId5"/>
          <a:srcRect b="21398"/>
          <a:stretch/>
        </p:blipFill>
        <p:spPr>
          <a:xfrm>
            <a:off x="554188" y="659516"/>
            <a:ext cx="1290187" cy="1290187"/>
          </a:xfrm>
          <a:prstGeom prst="ellipse">
            <a:avLst/>
          </a:prstGeom>
        </p:spPr>
      </p:pic>
      <p:sp>
        <p:nvSpPr>
          <p:cNvPr id="17" name="TextBox OB" descr="&#10;">
            <a:extLst>
              <a:ext uri="{FF2B5EF4-FFF2-40B4-BE49-F238E27FC236}">
                <a16:creationId xmlns:a16="http://schemas.microsoft.com/office/drawing/2014/main" id="{152B2F3F-5AD3-478E-A691-4B9B06616B0B}"/>
              </a:ext>
            </a:extLst>
          </p:cNvPr>
          <p:cNvSpPr txBox="1"/>
          <p:nvPr/>
        </p:nvSpPr>
        <p:spPr>
          <a:xfrm>
            <a:off x="294898" y="1950149"/>
            <a:ext cx="1808765" cy="677108"/>
          </a:xfrm>
          <a:prstGeom prst="rect">
            <a:avLst/>
          </a:prstGeom>
          <a:noFill/>
        </p:spPr>
        <p:txBody>
          <a:bodyPr wrap="none" rtlCol="0">
            <a:spAutoFit/>
          </a:bodyPr>
          <a:lstStyle/>
          <a:p>
            <a:r>
              <a:rPr lang="en-US" sz="1400" dirty="0">
                <a:solidFill>
                  <a:schemeClr val="accent4"/>
                </a:solidFill>
              </a:rPr>
              <a:t>Oliver Bogler, PhD</a:t>
            </a:r>
          </a:p>
          <a:p>
            <a:r>
              <a:rPr lang="en-US" sz="1200" dirty="0"/>
              <a:t>Director,</a:t>
            </a:r>
            <a:br>
              <a:rPr lang="en-US" sz="1200" dirty="0"/>
            </a:br>
            <a:r>
              <a:rPr lang="en-US" sz="1200" dirty="0"/>
              <a:t>Center for Cancer Training</a:t>
            </a:r>
          </a:p>
        </p:txBody>
      </p:sp>
      <p:pic>
        <p:nvPicPr>
          <p:cNvPr id="7" name="Picture Henry Ciolino">
            <a:extLst>
              <a:ext uri="{FF2B5EF4-FFF2-40B4-BE49-F238E27FC236}">
                <a16:creationId xmlns:a16="http://schemas.microsoft.com/office/drawing/2014/main" id="{C7B728E4-36C4-4F18-B467-48A8C4ACE3AA}"/>
              </a:ext>
            </a:extLst>
          </p:cNvPr>
          <p:cNvPicPr>
            <a:picLocks noChangeAspect="1"/>
          </p:cNvPicPr>
          <p:nvPr/>
        </p:nvPicPr>
        <p:blipFill rotWithShape="1">
          <a:blip r:embed="rId6"/>
          <a:srcRect t="2652" b="2652"/>
          <a:stretch/>
        </p:blipFill>
        <p:spPr>
          <a:xfrm>
            <a:off x="3926906" y="642064"/>
            <a:ext cx="1290187" cy="1290187"/>
          </a:xfrm>
          <a:prstGeom prst="ellipse">
            <a:avLst/>
          </a:prstGeom>
        </p:spPr>
      </p:pic>
      <p:sp>
        <p:nvSpPr>
          <p:cNvPr id="19" name="TextBox HC" descr="&#10;">
            <a:extLst>
              <a:ext uri="{FF2B5EF4-FFF2-40B4-BE49-F238E27FC236}">
                <a16:creationId xmlns:a16="http://schemas.microsoft.com/office/drawing/2014/main" id="{F29B3421-57DB-4F4A-8C57-50EC7D010E53}"/>
              </a:ext>
            </a:extLst>
          </p:cNvPr>
          <p:cNvSpPr txBox="1"/>
          <p:nvPr/>
        </p:nvSpPr>
        <p:spPr>
          <a:xfrm>
            <a:off x="3797580" y="1949196"/>
            <a:ext cx="1697131" cy="677108"/>
          </a:xfrm>
          <a:prstGeom prst="rect">
            <a:avLst/>
          </a:prstGeom>
          <a:noFill/>
        </p:spPr>
        <p:txBody>
          <a:bodyPr wrap="none" rtlCol="0">
            <a:spAutoFit/>
          </a:bodyPr>
          <a:lstStyle/>
          <a:p>
            <a:r>
              <a:rPr lang="en-US" sz="1400" dirty="0">
                <a:solidFill>
                  <a:schemeClr val="accent4"/>
                </a:solidFill>
              </a:rPr>
              <a:t>Krzysztof Ptak, PhD</a:t>
            </a:r>
          </a:p>
          <a:p>
            <a:r>
              <a:rPr lang="en-US" sz="1200" dirty="0"/>
              <a:t>Associate Director,</a:t>
            </a:r>
          </a:p>
          <a:p>
            <a:r>
              <a:rPr lang="en-US" sz="1200" dirty="0"/>
              <a:t>Office of Cancer Centers</a:t>
            </a:r>
          </a:p>
        </p:txBody>
      </p:sp>
      <p:pic>
        <p:nvPicPr>
          <p:cNvPr id="6" name="Picture Lindsay Demblowski" descr="Lindsay Demblowski, BS&#10;Scientific Educator&#10;Surgeon Scientist Programs&#10;">
            <a:extLst>
              <a:ext uri="{FF2B5EF4-FFF2-40B4-BE49-F238E27FC236}">
                <a16:creationId xmlns:a16="http://schemas.microsoft.com/office/drawing/2014/main" id="{DEFE1C63-982C-4757-94C1-1D5106445B02}"/>
              </a:ext>
            </a:extLst>
          </p:cNvPr>
          <p:cNvPicPr>
            <a:picLocks noChangeAspect="1"/>
          </p:cNvPicPr>
          <p:nvPr/>
        </p:nvPicPr>
        <p:blipFill rotWithShape="1">
          <a:blip r:embed="rId7"/>
          <a:srcRect/>
          <a:stretch/>
        </p:blipFill>
        <p:spPr>
          <a:xfrm>
            <a:off x="5615859" y="650529"/>
            <a:ext cx="1290187" cy="1290187"/>
          </a:xfrm>
          <a:prstGeom prst="ellipse">
            <a:avLst/>
          </a:prstGeom>
        </p:spPr>
      </p:pic>
      <p:sp>
        <p:nvSpPr>
          <p:cNvPr id="25" name="TextBox LD" descr="&#10;">
            <a:extLst>
              <a:ext uri="{FF2B5EF4-FFF2-40B4-BE49-F238E27FC236}">
                <a16:creationId xmlns:a16="http://schemas.microsoft.com/office/drawing/2014/main" id="{DD685D12-3DB7-4C52-8791-AAB12755A5CF}"/>
              </a:ext>
            </a:extLst>
          </p:cNvPr>
          <p:cNvSpPr txBox="1"/>
          <p:nvPr/>
        </p:nvSpPr>
        <p:spPr>
          <a:xfrm>
            <a:off x="5410807" y="1960611"/>
            <a:ext cx="2157954" cy="892552"/>
          </a:xfrm>
          <a:prstGeom prst="rect">
            <a:avLst/>
          </a:prstGeom>
          <a:noFill/>
        </p:spPr>
        <p:txBody>
          <a:bodyPr wrap="square" rtlCol="0">
            <a:spAutoFit/>
          </a:bodyPr>
          <a:lstStyle/>
          <a:p>
            <a:r>
              <a:rPr lang="en-US" sz="1400" dirty="0">
                <a:solidFill>
                  <a:schemeClr val="accent4"/>
                </a:solidFill>
              </a:rPr>
              <a:t>Lindsay Demblowski, BS</a:t>
            </a:r>
          </a:p>
          <a:p>
            <a:r>
              <a:rPr lang="en-US" sz="1200" dirty="0"/>
              <a:t>Scientific Educator,</a:t>
            </a:r>
          </a:p>
          <a:p>
            <a:r>
              <a:rPr lang="en-US" sz="1200" dirty="0"/>
              <a:t>Office of Surgeon-Scientist Career Development</a:t>
            </a:r>
          </a:p>
        </p:txBody>
      </p:sp>
      <p:pic>
        <p:nvPicPr>
          <p:cNvPr id="3" name="Picture Erika Ginsburg" descr="Erika Ginsburg, MA&#10;Chief&#10;Office of Training and Education&#10;">
            <a:extLst>
              <a:ext uri="{FF2B5EF4-FFF2-40B4-BE49-F238E27FC236}">
                <a16:creationId xmlns:a16="http://schemas.microsoft.com/office/drawing/2014/main" id="{71A51E1C-13F7-413D-BCD3-79823AFFF949}"/>
              </a:ext>
            </a:extLst>
          </p:cNvPr>
          <p:cNvPicPr>
            <a:picLocks noChangeAspect="1"/>
          </p:cNvPicPr>
          <p:nvPr/>
        </p:nvPicPr>
        <p:blipFill rotWithShape="1">
          <a:blip r:embed="rId8"/>
          <a:srcRect t="4482" b="4482"/>
          <a:stretch/>
        </p:blipFill>
        <p:spPr>
          <a:xfrm>
            <a:off x="7304812" y="654370"/>
            <a:ext cx="1292747" cy="1292747"/>
          </a:xfrm>
          <a:prstGeom prst="ellipse">
            <a:avLst/>
          </a:prstGeom>
        </p:spPr>
      </p:pic>
      <p:sp>
        <p:nvSpPr>
          <p:cNvPr id="23" name="TextBox EG" descr="&#10;">
            <a:extLst>
              <a:ext uri="{FF2B5EF4-FFF2-40B4-BE49-F238E27FC236}">
                <a16:creationId xmlns:a16="http://schemas.microsoft.com/office/drawing/2014/main" id="{9B09C9C8-EB74-44C1-91E3-70D6B0D3BD02}"/>
              </a:ext>
            </a:extLst>
          </p:cNvPr>
          <p:cNvSpPr txBox="1"/>
          <p:nvPr/>
        </p:nvSpPr>
        <p:spPr>
          <a:xfrm>
            <a:off x="7275745" y="1960611"/>
            <a:ext cx="1743298" cy="677108"/>
          </a:xfrm>
          <a:prstGeom prst="rect">
            <a:avLst/>
          </a:prstGeom>
          <a:noFill/>
        </p:spPr>
        <p:txBody>
          <a:bodyPr wrap="square" rtlCol="0">
            <a:spAutoFit/>
          </a:bodyPr>
          <a:lstStyle/>
          <a:p>
            <a:r>
              <a:rPr lang="en-US" sz="1400" dirty="0">
                <a:solidFill>
                  <a:schemeClr val="accent4"/>
                </a:solidFill>
              </a:rPr>
              <a:t>Erika Ginsburg, MA</a:t>
            </a:r>
          </a:p>
          <a:p>
            <a:r>
              <a:rPr lang="en-US" sz="1200"/>
              <a:t>Branch Director</a:t>
            </a:r>
            <a:r>
              <a:rPr lang="en-US" sz="1200" dirty="0"/>
              <a:t>, Office of Training and Education</a:t>
            </a:r>
          </a:p>
        </p:txBody>
      </p:sp>
      <p:pic>
        <p:nvPicPr>
          <p:cNvPr id="26" name="Picture: Nelson Aguila" descr="Nelson Aguila, DVM&#10;Deputy Director&#10;Center to Reduce Cancer Health Disparities&#10;">
            <a:extLst>
              <a:ext uri="{FF2B5EF4-FFF2-40B4-BE49-F238E27FC236}">
                <a16:creationId xmlns:a16="http://schemas.microsoft.com/office/drawing/2014/main" id="{C179086F-7460-4444-A034-4ABEBA327C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249244" y="2856919"/>
            <a:ext cx="1290187" cy="1290188"/>
          </a:xfrm>
          <a:prstGeom prst="ellipse">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22" name="TextBox NA" descr="&#10;">
            <a:extLst>
              <a:ext uri="{FF2B5EF4-FFF2-40B4-BE49-F238E27FC236}">
                <a16:creationId xmlns:a16="http://schemas.microsoft.com/office/drawing/2014/main" id="{0C87CAED-F2E9-441A-AE4F-2DB998DA03C3}"/>
              </a:ext>
            </a:extLst>
          </p:cNvPr>
          <p:cNvSpPr txBox="1"/>
          <p:nvPr/>
        </p:nvSpPr>
        <p:spPr>
          <a:xfrm>
            <a:off x="1042123" y="4213652"/>
            <a:ext cx="1778035" cy="861774"/>
          </a:xfrm>
          <a:prstGeom prst="rect">
            <a:avLst/>
          </a:prstGeom>
          <a:noFill/>
        </p:spPr>
        <p:txBody>
          <a:bodyPr wrap="square" rtlCol="0">
            <a:spAutoFit/>
          </a:bodyPr>
          <a:lstStyle/>
          <a:p>
            <a:r>
              <a:rPr lang="en-US" sz="1400" dirty="0">
                <a:solidFill>
                  <a:schemeClr val="accent4"/>
                </a:solidFill>
              </a:rPr>
              <a:t>Nelson Aguila, DVM</a:t>
            </a:r>
          </a:p>
          <a:p>
            <a:r>
              <a:rPr lang="en-US" sz="1200" dirty="0"/>
              <a:t>Deputy Director,</a:t>
            </a:r>
          </a:p>
          <a:p>
            <a:r>
              <a:rPr lang="en-US" sz="1200" dirty="0"/>
              <a:t>Center to Reduce Cancer Health Disparities</a:t>
            </a:r>
          </a:p>
        </p:txBody>
      </p:sp>
      <p:pic>
        <p:nvPicPr>
          <p:cNvPr id="10" name="Picture Crystal Wolfrey" descr="Crystal Wolfrey, BS&#10;Director&#10;Office of Grants Administration&#10;Chief Grants Management Officer&#10;">
            <a:extLst>
              <a:ext uri="{FF2B5EF4-FFF2-40B4-BE49-F238E27FC236}">
                <a16:creationId xmlns:a16="http://schemas.microsoft.com/office/drawing/2014/main" id="{95062A40-4E7D-4C6D-8FAC-E630D3AA4244}"/>
              </a:ext>
            </a:extLst>
          </p:cNvPr>
          <p:cNvPicPr>
            <a:picLocks noChangeAspect="1"/>
          </p:cNvPicPr>
          <p:nvPr/>
        </p:nvPicPr>
        <p:blipFill rotWithShape="1">
          <a:blip r:embed="rId10"/>
          <a:srcRect/>
          <a:stretch/>
        </p:blipFill>
        <p:spPr>
          <a:xfrm>
            <a:off x="3009770" y="2852286"/>
            <a:ext cx="1287798" cy="1287798"/>
          </a:xfrm>
          <a:prstGeom prst="ellipse">
            <a:avLst/>
          </a:prstGeom>
        </p:spPr>
      </p:pic>
      <p:sp>
        <p:nvSpPr>
          <p:cNvPr id="21" name="TextBox CW" descr="&#10;">
            <a:extLst>
              <a:ext uri="{FF2B5EF4-FFF2-40B4-BE49-F238E27FC236}">
                <a16:creationId xmlns:a16="http://schemas.microsoft.com/office/drawing/2014/main" id="{44283067-7496-4327-9C1E-BBFB2731C9A8}"/>
              </a:ext>
            </a:extLst>
          </p:cNvPr>
          <p:cNvSpPr txBox="1"/>
          <p:nvPr/>
        </p:nvSpPr>
        <p:spPr>
          <a:xfrm>
            <a:off x="2819973" y="4210905"/>
            <a:ext cx="1919127" cy="861774"/>
          </a:xfrm>
          <a:prstGeom prst="rect">
            <a:avLst/>
          </a:prstGeom>
          <a:noFill/>
        </p:spPr>
        <p:txBody>
          <a:bodyPr wrap="square" rtlCol="0">
            <a:spAutoFit/>
          </a:bodyPr>
          <a:lstStyle/>
          <a:p>
            <a:r>
              <a:rPr lang="en-US" sz="1400" dirty="0">
                <a:solidFill>
                  <a:schemeClr val="accent4"/>
                </a:solidFill>
              </a:rPr>
              <a:t>Crystal Wolfrey, BS</a:t>
            </a:r>
          </a:p>
          <a:p>
            <a:r>
              <a:rPr lang="en-US" sz="1200" dirty="0"/>
              <a:t>Director, Office of Grants Administration, Chief Grants Management Officer</a:t>
            </a:r>
          </a:p>
        </p:txBody>
      </p:sp>
      <p:pic>
        <p:nvPicPr>
          <p:cNvPr id="16" name="Picture Nas Zahir" descr="Nas Zahir, PhD&#10;Chief, Cancer Training Branch&#10;Center for Cancer Training&#10;">
            <a:extLst>
              <a:ext uri="{FF2B5EF4-FFF2-40B4-BE49-F238E27FC236}">
                <a16:creationId xmlns:a16="http://schemas.microsoft.com/office/drawing/2014/main" id="{D8CA653E-F247-4FA2-A247-5EF4AEED1E9B}"/>
              </a:ext>
            </a:extLst>
          </p:cNvPr>
          <p:cNvPicPr>
            <a:picLocks noChangeAspect="1"/>
          </p:cNvPicPr>
          <p:nvPr/>
        </p:nvPicPr>
        <p:blipFill rotWithShape="1">
          <a:blip r:embed="rId11"/>
          <a:srcRect l="124" t="10474" r="373" b="22860"/>
          <a:stretch/>
        </p:blipFill>
        <p:spPr>
          <a:xfrm>
            <a:off x="4764433" y="2859608"/>
            <a:ext cx="1292748" cy="1292748"/>
          </a:xfrm>
          <a:prstGeom prst="ellipse">
            <a:avLst/>
          </a:prstGeom>
        </p:spPr>
      </p:pic>
      <p:sp>
        <p:nvSpPr>
          <p:cNvPr id="20" name="TextBox NZ" descr="&#10;">
            <a:extLst>
              <a:ext uri="{FF2B5EF4-FFF2-40B4-BE49-F238E27FC236}">
                <a16:creationId xmlns:a16="http://schemas.microsoft.com/office/drawing/2014/main" id="{74742CC9-A8FB-439A-A131-F2E98AA30B27}"/>
              </a:ext>
            </a:extLst>
          </p:cNvPr>
          <p:cNvSpPr txBox="1"/>
          <p:nvPr/>
        </p:nvSpPr>
        <p:spPr>
          <a:xfrm>
            <a:off x="4730633" y="4210905"/>
            <a:ext cx="1697131" cy="861774"/>
          </a:xfrm>
          <a:prstGeom prst="rect">
            <a:avLst/>
          </a:prstGeom>
          <a:noFill/>
        </p:spPr>
        <p:txBody>
          <a:bodyPr wrap="square" rtlCol="0">
            <a:spAutoFit/>
          </a:bodyPr>
          <a:lstStyle/>
          <a:p>
            <a:r>
              <a:rPr lang="en-US" sz="1400" dirty="0">
                <a:solidFill>
                  <a:schemeClr val="accent4"/>
                </a:solidFill>
              </a:rPr>
              <a:t>Nas Zahir, PhD</a:t>
            </a:r>
          </a:p>
          <a:p>
            <a:r>
              <a:rPr lang="en-US" sz="1200" dirty="0"/>
              <a:t>Branch Director, Cancer Training Branch, Center for Cancer Training</a:t>
            </a:r>
          </a:p>
        </p:txBody>
      </p:sp>
      <p:pic>
        <p:nvPicPr>
          <p:cNvPr id="5" name="Picture Martha Zeiger" descr="Martha Zeiger, MD, FACS&#10;Director&#10;Surgeon Scientist Programs&#10;">
            <a:extLst>
              <a:ext uri="{FF2B5EF4-FFF2-40B4-BE49-F238E27FC236}">
                <a16:creationId xmlns:a16="http://schemas.microsoft.com/office/drawing/2014/main" id="{984D86B8-AAC4-4D05-BD52-0287E98F567B}"/>
              </a:ext>
            </a:extLst>
          </p:cNvPr>
          <p:cNvPicPr>
            <a:picLocks noChangeAspect="1"/>
          </p:cNvPicPr>
          <p:nvPr/>
        </p:nvPicPr>
        <p:blipFill rotWithShape="1">
          <a:blip r:embed="rId12"/>
          <a:srcRect l="-659" t="7562" r="659" b="25771"/>
          <a:stretch/>
        </p:blipFill>
        <p:spPr>
          <a:xfrm>
            <a:off x="6523611" y="2859609"/>
            <a:ext cx="1292747" cy="1292747"/>
          </a:xfrm>
          <a:prstGeom prst="ellipse">
            <a:avLst/>
          </a:prstGeom>
        </p:spPr>
      </p:pic>
      <p:sp>
        <p:nvSpPr>
          <p:cNvPr id="18" name="TextBox MZ" descr="&#10;">
            <a:extLst>
              <a:ext uri="{FF2B5EF4-FFF2-40B4-BE49-F238E27FC236}">
                <a16:creationId xmlns:a16="http://schemas.microsoft.com/office/drawing/2014/main" id="{C4A4D3A9-D1CB-44CD-9F35-D6ED00F1D340}"/>
              </a:ext>
            </a:extLst>
          </p:cNvPr>
          <p:cNvSpPr txBox="1"/>
          <p:nvPr/>
        </p:nvSpPr>
        <p:spPr>
          <a:xfrm>
            <a:off x="6321895" y="4210905"/>
            <a:ext cx="1965833" cy="861774"/>
          </a:xfrm>
          <a:prstGeom prst="rect">
            <a:avLst/>
          </a:prstGeom>
          <a:noFill/>
        </p:spPr>
        <p:txBody>
          <a:bodyPr wrap="square" rtlCol="0">
            <a:spAutoFit/>
          </a:bodyPr>
          <a:lstStyle/>
          <a:p>
            <a:r>
              <a:rPr lang="en-US" sz="1400" dirty="0">
                <a:solidFill>
                  <a:schemeClr val="accent4"/>
                </a:solidFill>
              </a:rPr>
              <a:t>Martha Zeiger, MD, FACS</a:t>
            </a:r>
          </a:p>
          <a:p>
            <a:r>
              <a:rPr lang="en-US" sz="1200" dirty="0"/>
              <a:t>Director, Office of Surgeon-Scientist Career Development</a:t>
            </a:r>
          </a:p>
        </p:txBody>
      </p:sp>
      <p:sp>
        <p:nvSpPr>
          <p:cNvPr id="29" name="TextBox OB" descr="&#10;">
            <a:extLst>
              <a:ext uri="{FF2B5EF4-FFF2-40B4-BE49-F238E27FC236}">
                <a16:creationId xmlns:a16="http://schemas.microsoft.com/office/drawing/2014/main" id="{612DABBE-B3D1-2955-577C-D7672DE4A198}"/>
              </a:ext>
            </a:extLst>
          </p:cNvPr>
          <p:cNvSpPr txBox="1"/>
          <p:nvPr/>
        </p:nvSpPr>
        <p:spPr>
          <a:xfrm>
            <a:off x="2050207" y="1950149"/>
            <a:ext cx="1919127" cy="861774"/>
          </a:xfrm>
          <a:prstGeom prst="rect">
            <a:avLst/>
          </a:prstGeom>
          <a:noFill/>
        </p:spPr>
        <p:txBody>
          <a:bodyPr wrap="square" rtlCol="0">
            <a:spAutoFit/>
          </a:bodyPr>
          <a:lstStyle/>
          <a:p>
            <a:r>
              <a:rPr lang="en-US" sz="1400" dirty="0">
                <a:solidFill>
                  <a:schemeClr val="accent4"/>
                </a:solidFill>
              </a:rPr>
              <a:t>Yansong Bian, MD, PhD</a:t>
            </a:r>
          </a:p>
          <a:p>
            <a:r>
              <a:rPr lang="en-US" sz="1200" dirty="0"/>
              <a:t>Program Director,</a:t>
            </a:r>
            <a:br>
              <a:rPr lang="en-US" sz="1200" dirty="0"/>
            </a:br>
            <a:r>
              <a:rPr lang="en-US" sz="1200" dirty="0"/>
              <a:t>Cancer Training Branch, Center for Cancer Training</a:t>
            </a:r>
          </a:p>
        </p:txBody>
      </p:sp>
    </p:spTree>
    <p:extLst>
      <p:ext uri="{BB962C8B-B14F-4D97-AF65-F5344CB8AC3E}">
        <p14:creationId xmlns:p14="http://schemas.microsoft.com/office/powerpoint/2010/main" val="3073743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61F4-7040-2E4E-BA3A-30CB0D1A135A}"/>
              </a:ext>
            </a:extLst>
          </p:cNvPr>
          <p:cNvSpPr>
            <a:spLocks noGrp="1"/>
          </p:cNvSpPr>
          <p:nvPr>
            <p:ph type="title"/>
          </p:nvPr>
        </p:nvSpPr>
        <p:spPr/>
        <p:txBody>
          <a:bodyPr/>
          <a:lstStyle/>
          <a:p>
            <a:r>
              <a:rPr lang="en-US" dirty="0"/>
              <a:t>Structure of ESSP - Grant Application</a:t>
            </a:r>
          </a:p>
        </p:txBody>
      </p:sp>
      <p:graphicFrame>
        <p:nvGraphicFramePr>
          <p:cNvPr id="5" name="Diagram 4">
            <a:extLst>
              <a:ext uri="{FF2B5EF4-FFF2-40B4-BE49-F238E27FC236}">
                <a16:creationId xmlns:a16="http://schemas.microsoft.com/office/drawing/2014/main" id="{8CDB99B0-5AAC-4747-9E3B-85AE581BD6EE}"/>
              </a:ext>
            </a:extLst>
          </p:cNvPr>
          <p:cNvGraphicFramePr/>
          <p:nvPr/>
        </p:nvGraphicFramePr>
        <p:xfrm>
          <a:off x="442316" y="714812"/>
          <a:ext cx="7972044" cy="377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C99396B-7DD7-E77A-9FAB-1C48ECF6253F}"/>
              </a:ext>
            </a:extLst>
          </p:cNvPr>
          <p:cNvSpPr txBox="1"/>
          <p:nvPr/>
        </p:nvSpPr>
        <p:spPr>
          <a:xfrm>
            <a:off x="4645742" y="629053"/>
            <a:ext cx="4181167" cy="427809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US" sz="1600" dirty="0"/>
              <a:t>Tell the story of your training path, and goals</a:t>
            </a:r>
          </a:p>
          <a:p>
            <a:pPr marL="285750" indent="-285750">
              <a:buFont typeface="Arial" panose="020B0604020202020204" pitchFamily="34" charset="0"/>
              <a:buChar char="•"/>
            </a:pPr>
            <a:r>
              <a:rPr lang="en-US" sz="1600" dirty="0"/>
              <a:t>Focus on the “why” not the “what” you did</a:t>
            </a:r>
          </a:p>
          <a:p>
            <a:pPr marL="285750" indent="-285750">
              <a:buFont typeface="Arial" panose="020B0604020202020204" pitchFamily="34" charset="0"/>
              <a:buChar char="•"/>
            </a:pPr>
            <a:r>
              <a:rPr lang="en-US" sz="1600" dirty="0"/>
              <a:t>Include information not in </a:t>
            </a:r>
            <a:r>
              <a:rPr lang="en-US" sz="1600" dirty="0" err="1"/>
              <a:t>biosketch</a:t>
            </a:r>
            <a:endParaRPr lang="en-US" sz="1600" dirty="0"/>
          </a:p>
          <a:p>
            <a:pPr marL="285750" indent="-285750">
              <a:buFont typeface="Arial" panose="020B0604020202020204" pitchFamily="34" charset="0"/>
              <a:buChar char="•"/>
            </a:pPr>
            <a:r>
              <a:rPr lang="en-US" sz="1600" dirty="0"/>
              <a:t>Put your best self forward </a:t>
            </a:r>
          </a:p>
          <a:p>
            <a:pPr marL="285750" indent="-285750">
              <a:buFont typeface="Arial" panose="020B0604020202020204" pitchFamily="34" charset="0"/>
              <a:buChar char="•"/>
            </a:pPr>
            <a:r>
              <a:rPr lang="en-US" sz="1600" dirty="0"/>
              <a:t>Prepare a “Training Program”</a:t>
            </a:r>
          </a:p>
          <a:p>
            <a:pPr marL="742950" lvl="1" indent="-285750">
              <a:buFont typeface="Arial" panose="020B0604020202020204" pitchFamily="34" charset="0"/>
              <a:buChar char="•"/>
            </a:pPr>
            <a:r>
              <a:rPr lang="en-US" sz="1600" dirty="0"/>
              <a:t>Select mentors and/or an advisory committee</a:t>
            </a:r>
          </a:p>
          <a:p>
            <a:pPr marL="742950" lvl="1" indent="-285750">
              <a:buFont typeface="Arial" panose="020B0604020202020204" pitchFamily="34" charset="0"/>
              <a:buChar char="•"/>
            </a:pPr>
            <a:r>
              <a:rPr lang="en-US" sz="1600" dirty="0"/>
              <a:t>Self identify deficiencies in your training &amp; address with workshops and courses</a:t>
            </a:r>
          </a:p>
          <a:p>
            <a:pPr marL="742950" lvl="1" indent="-285750">
              <a:buFont typeface="Arial" panose="020B0604020202020204" pitchFamily="34" charset="0"/>
              <a:buChar char="•"/>
            </a:pPr>
            <a:r>
              <a:rPr lang="en-US" sz="1600" dirty="0"/>
              <a:t>Use the grant to augment your training</a:t>
            </a:r>
          </a:p>
          <a:p>
            <a:pPr marL="742950" lvl="1" indent="-285750">
              <a:buFont typeface="Arial" panose="020B0604020202020204" pitchFamily="34" charset="0"/>
              <a:buChar char="•"/>
            </a:pPr>
            <a:r>
              <a:rPr lang="en-US" sz="1600" dirty="0"/>
              <a:t>Indicate how the grant will maximize your chances of becoming an independent investigator</a:t>
            </a:r>
          </a:p>
        </p:txBody>
      </p:sp>
    </p:spTree>
    <p:extLst>
      <p:ext uri="{BB962C8B-B14F-4D97-AF65-F5344CB8AC3E}">
        <p14:creationId xmlns:p14="http://schemas.microsoft.com/office/powerpoint/2010/main" val="2711760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61F4-7040-2E4E-BA3A-30CB0D1A135A}"/>
              </a:ext>
            </a:extLst>
          </p:cNvPr>
          <p:cNvSpPr>
            <a:spLocks noGrp="1"/>
          </p:cNvSpPr>
          <p:nvPr>
            <p:ph type="title"/>
          </p:nvPr>
        </p:nvSpPr>
        <p:spPr/>
        <p:txBody>
          <a:bodyPr/>
          <a:lstStyle/>
          <a:p>
            <a:r>
              <a:rPr lang="en-US" dirty="0"/>
              <a:t>Structure of ESSP - Grant Application</a:t>
            </a:r>
          </a:p>
        </p:txBody>
      </p:sp>
      <p:graphicFrame>
        <p:nvGraphicFramePr>
          <p:cNvPr id="6" name="Diagram 5">
            <a:extLst>
              <a:ext uri="{FF2B5EF4-FFF2-40B4-BE49-F238E27FC236}">
                <a16:creationId xmlns:a16="http://schemas.microsoft.com/office/drawing/2014/main" id="{56D74273-8F92-4A71-A12F-559FAB33280B}"/>
              </a:ext>
            </a:extLst>
          </p:cNvPr>
          <p:cNvGraphicFramePr/>
          <p:nvPr/>
        </p:nvGraphicFramePr>
        <p:xfrm>
          <a:off x="442316" y="714812"/>
          <a:ext cx="7972044" cy="377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ED8D8A2-3744-FDEF-6208-5E32ED494603}"/>
              </a:ext>
            </a:extLst>
          </p:cNvPr>
          <p:cNvSpPr txBox="1"/>
          <p:nvPr/>
        </p:nvSpPr>
        <p:spPr>
          <a:xfrm>
            <a:off x="4884689" y="662756"/>
            <a:ext cx="3774679" cy="430887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spcAft>
                <a:spcPts val="1200"/>
              </a:spcAft>
              <a:buFont typeface="Arial" panose="020B0604020202020204" pitchFamily="34" charset="0"/>
              <a:buChar char="•"/>
            </a:pPr>
            <a:r>
              <a:rPr lang="en-US" sz="1600" dirty="0"/>
              <a:t>Mentor and all co-mentors</a:t>
            </a:r>
          </a:p>
          <a:p>
            <a:pPr marL="285750" indent="-285750">
              <a:spcAft>
                <a:spcPts val="1200"/>
              </a:spcAft>
              <a:buFont typeface="Arial" panose="020B0604020202020204" pitchFamily="34" charset="0"/>
              <a:buChar char="•"/>
            </a:pPr>
            <a:r>
              <a:rPr lang="en-US" sz="1600" dirty="0"/>
              <a:t>Demonstrate sufficient independent research support</a:t>
            </a:r>
          </a:p>
          <a:p>
            <a:pPr marL="285750" indent="-285750">
              <a:spcAft>
                <a:spcPts val="1200"/>
              </a:spcAft>
              <a:buFont typeface="Arial" panose="020B0604020202020204" pitchFamily="34" charset="0"/>
              <a:buChar char="•"/>
            </a:pPr>
            <a:r>
              <a:rPr lang="en-US" sz="1600" dirty="0"/>
              <a:t>State that there is support for candidate to commit 6 person-months effort to ESSP</a:t>
            </a:r>
          </a:p>
          <a:p>
            <a:pPr marL="285750" indent="-285750">
              <a:spcAft>
                <a:spcPts val="1200"/>
              </a:spcAft>
              <a:buFont typeface="Arial" panose="020B0604020202020204" pitchFamily="34" charset="0"/>
              <a:buChar char="•"/>
            </a:pPr>
            <a:r>
              <a:rPr lang="en-US" sz="1600" dirty="0"/>
              <a:t>Describe experience conducting research program and supervising research </a:t>
            </a:r>
          </a:p>
          <a:p>
            <a:pPr marL="285750" indent="-285750">
              <a:spcAft>
                <a:spcPts val="1200"/>
              </a:spcAft>
              <a:buFont typeface="Arial" panose="020B0604020202020204" pitchFamily="34" charset="0"/>
              <a:buChar char="•"/>
            </a:pPr>
            <a:r>
              <a:rPr lang="en-US" sz="1600" dirty="0"/>
              <a:t>Include plans for mentoring and supervision</a:t>
            </a:r>
          </a:p>
          <a:p>
            <a:pPr marL="285750" indent="-285750">
              <a:spcAft>
                <a:spcPts val="1200"/>
              </a:spcAft>
              <a:buFont typeface="Arial" panose="020B0604020202020204" pitchFamily="34" charset="0"/>
              <a:buChar char="•"/>
            </a:pPr>
            <a:r>
              <a:rPr lang="en-US" sz="1600" dirty="0"/>
              <a:t>Include plan for monitoring candidate’s progress towards independence</a:t>
            </a:r>
          </a:p>
        </p:txBody>
      </p:sp>
    </p:spTree>
    <p:extLst>
      <p:ext uri="{BB962C8B-B14F-4D97-AF65-F5344CB8AC3E}">
        <p14:creationId xmlns:p14="http://schemas.microsoft.com/office/powerpoint/2010/main" val="2746157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61F4-7040-2E4E-BA3A-30CB0D1A135A}"/>
              </a:ext>
            </a:extLst>
          </p:cNvPr>
          <p:cNvSpPr>
            <a:spLocks noGrp="1"/>
          </p:cNvSpPr>
          <p:nvPr>
            <p:ph type="title"/>
          </p:nvPr>
        </p:nvSpPr>
        <p:spPr/>
        <p:txBody>
          <a:bodyPr/>
          <a:lstStyle/>
          <a:p>
            <a:r>
              <a:rPr lang="en-US" dirty="0"/>
              <a:t>Structure of ESSP - Grant Application</a:t>
            </a:r>
          </a:p>
        </p:txBody>
      </p:sp>
      <p:graphicFrame>
        <p:nvGraphicFramePr>
          <p:cNvPr id="6" name="Diagram 5">
            <a:extLst>
              <a:ext uri="{FF2B5EF4-FFF2-40B4-BE49-F238E27FC236}">
                <a16:creationId xmlns:a16="http://schemas.microsoft.com/office/drawing/2014/main" id="{56D74273-8F92-4A71-A12F-559FAB33280B}"/>
              </a:ext>
            </a:extLst>
          </p:cNvPr>
          <p:cNvGraphicFramePr/>
          <p:nvPr/>
        </p:nvGraphicFramePr>
        <p:xfrm>
          <a:off x="442316" y="714812"/>
          <a:ext cx="7972044" cy="377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ED8D8A2-3744-FDEF-6208-5E32ED494603}"/>
              </a:ext>
            </a:extLst>
          </p:cNvPr>
          <p:cNvSpPr txBox="1"/>
          <p:nvPr/>
        </p:nvSpPr>
        <p:spPr>
          <a:xfrm>
            <a:off x="4884689" y="734476"/>
            <a:ext cx="3774679" cy="36625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US" sz="1600" dirty="0"/>
              <a:t>Is not a literature review</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Leads the reader to the hypothesis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Demonstrates the “conversation” in the field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Demonstrates a critical question is being asked and (hopefully) answered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Focuses everything on the hypothesis</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390215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61F4-7040-2E4E-BA3A-30CB0D1A135A}"/>
              </a:ext>
            </a:extLst>
          </p:cNvPr>
          <p:cNvSpPr>
            <a:spLocks noGrp="1"/>
          </p:cNvSpPr>
          <p:nvPr>
            <p:ph type="title"/>
          </p:nvPr>
        </p:nvSpPr>
        <p:spPr/>
        <p:txBody>
          <a:bodyPr/>
          <a:lstStyle/>
          <a:p>
            <a:r>
              <a:rPr lang="en-US" dirty="0"/>
              <a:t>Structure of ESSP - Grant Application</a:t>
            </a:r>
          </a:p>
        </p:txBody>
      </p:sp>
      <p:graphicFrame>
        <p:nvGraphicFramePr>
          <p:cNvPr id="5" name="Diagram 4">
            <a:extLst>
              <a:ext uri="{FF2B5EF4-FFF2-40B4-BE49-F238E27FC236}">
                <a16:creationId xmlns:a16="http://schemas.microsoft.com/office/drawing/2014/main" id="{04A5AF0A-D31D-41B9-A436-D830AEC02900}"/>
              </a:ext>
            </a:extLst>
          </p:cNvPr>
          <p:cNvGraphicFramePr/>
          <p:nvPr/>
        </p:nvGraphicFramePr>
        <p:xfrm>
          <a:off x="442316" y="714812"/>
          <a:ext cx="7972044" cy="377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66AD9A7-610F-ED7B-C2E6-BE7E3DDAEC06}"/>
              </a:ext>
            </a:extLst>
          </p:cNvPr>
          <p:cNvSpPr txBox="1"/>
          <p:nvPr/>
        </p:nvSpPr>
        <p:spPr>
          <a:xfrm>
            <a:off x="4999457" y="646081"/>
            <a:ext cx="3930692" cy="418576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US" sz="1400" dirty="0"/>
              <a:t>Demonstrates ability to perform work</a:t>
            </a:r>
          </a:p>
          <a:p>
            <a:pPr marL="285750" indent="-285750">
              <a:buFont typeface="Arial" panose="020B0604020202020204" pitchFamily="34" charset="0"/>
              <a:buChar char="•"/>
            </a:pPr>
            <a:r>
              <a:rPr lang="en-US" sz="1400" dirty="0"/>
              <a:t>Shows PI’s contribution to work</a:t>
            </a:r>
          </a:p>
          <a:p>
            <a:pPr marL="285750" indent="-285750">
              <a:buFont typeface="Arial" panose="020B0604020202020204" pitchFamily="34" charset="0"/>
              <a:buChar char="•"/>
            </a:pPr>
            <a:r>
              <a:rPr lang="en-US" sz="1400" dirty="0"/>
              <a:t>Shows feasibility of experiments</a:t>
            </a:r>
          </a:p>
          <a:p>
            <a:pPr marL="285750" indent="-285750">
              <a:buFont typeface="Arial" panose="020B0604020202020204" pitchFamily="34" charset="0"/>
              <a:buChar char="•"/>
            </a:pPr>
            <a:r>
              <a:rPr lang="en-US" sz="1400" dirty="0"/>
              <a:t>Can be structured relative to each aim</a:t>
            </a:r>
          </a:p>
          <a:p>
            <a:pPr marL="285750" indent="-285750">
              <a:buFont typeface="Arial" panose="020B0604020202020204" pitchFamily="34" charset="0"/>
              <a:buChar char="•"/>
            </a:pPr>
            <a:r>
              <a:rPr lang="en-US" sz="1400" dirty="0"/>
              <a:t>Must be “doable” in requested period of funding</a:t>
            </a:r>
          </a:p>
          <a:p>
            <a:pPr marL="285750" indent="-285750">
              <a:buFont typeface="Arial" panose="020B0604020202020204" pitchFamily="34" charset="0"/>
              <a:buChar char="•"/>
            </a:pPr>
            <a:r>
              <a:rPr lang="en-US" sz="1400" dirty="0"/>
              <a:t>If studies are an extension of current project, can you take the work with you?</a:t>
            </a:r>
          </a:p>
          <a:p>
            <a:pPr marL="285750" indent="-285750">
              <a:buFont typeface="Arial" panose="020B0604020202020204" pitchFamily="34" charset="0"/>
              <a:buChar char="•"/>
            </a:pPr>
            <a:r>
              <a:rPr lang="en-US" sz="1400" dirty="0"/>
              <a:t>Is hypothesis-based, not tech driven</a:t>
            </a:r>
          </a:p>
          <a:p>
            <a:pPr marL="285750" indent="-285750">
              <a:buFont typeface="Arial" panose="020B0604020202020204" pitchFamily="34" charset="0"/>
              <a:buChar char="•"/>
            </a:pPr>
            <a:r>
              <a:rPr lang="en-US" sz="1400" dirty="0"/>
              <a:t>Is innovative and feasible - if very innovative, MUST have preliminary data to show it is feasible</a:t>
            </a:r>
          </a:p>
          <a:p>
            <a:pPr marL="285750" indent="-285750">
              <a:buFont typeface="Arial" panose="020B0604020202020204" pitchFamily="34" charset="0"/>
              <a:buChar char="•"/>
            </a:pPr>
            <a:r>
              <a:rPr lang="en-US" sz="1400" dirty="0"/>
              <a:t>Is NOT descriptive or a “fishing expedition”</a:t>
            </a:r>
          </a:p>
          <a:p>
            <a:pPr marL="285750" indent="-285750">
              <a:buFont typeface="Arial" panose="020B0604020202020204" pitchFamily="34" charset="0"/>
              <a:buChar char="•"/>
            </a:pPr>
            <a:r>
              <a:rPr lang="en-US" sz="1400" dirty="0"/>
              <a:t>Is FOCUSED and not a multi-aim proposal to conquer the world</a:t>
            </a:r>
          </a:p>
          <a:p>
            <a:pPr marL="285750" indent="-285750">
              <a:buFont typeface="Arial" panose="020B0604020202020204" pitchFamily="34" charset="0"/>
              <a:buChar char="•"/>
            </a:pPr>
            <a:r>
              <a:rPr lang="en-US" sz="1400" dirty="0"/>
              <a:t>Includes controls</a:t>
            </a:r>
          </a:p>
          <a:p>
            <a:pPr marL="285750" indent="-285750">
              <a:buFont typeface="Arial" panose="020B0604020202020204" pitchFamily="34" charset="0"/>
              <a:buChar char="•"/>
            </a:pPr>
            <a:r>
              <a:rPr lang="en-US" sz="1400" dirty="0"/>
              <a:t>Includes a section on statistics</a:t>
            </a:r>
          </a:p>
          <a:p>
            <a:pPr marL="285750" indent="-285750">
              <a:buFont typeface="Arial" panose="020B0604020202020204" pitchFamily="34" charset="0"/>
              <a:buChar char="•"/>
            </a:pPr>
            <a:r>
              <a:rPr lang="en-US" sz="1400" dirty="0"/>
              <a:t>Discusses potential pitfalls and proposes alternatives</a:t>
            </a:r>
          </a:p>
        </p:txBody>
      </p:sp>
    </p:spTree>
    <p:extLst>
      <p:ext uri="{BB962C8B-B14F-4D97-AF65-F5344CB8AC3E}">
        <p14:creationId xmlns:p14="http://schemas.microsoft.com/office/powerpoint/2010/main" val="2154225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4">
            <a:extLst>
              <a:ext uri="{FF2B5EF4-FFF2-40B4-BE49-F238E27FC236}">
                <a16:creationId xmlns:a16="http://schemas.microsoft.com/office/drawing/2014/main" id="{C70FE1EA-5BE6-5944-992C-D532F6A11016}"/>
              </a:ext>
            </a:extLst>
          </p:cNvPr>
          <p:cNvSpPr>
            <a:spLocks noGrp="1"/>
          </p:cNvSpPr>
          <p:nvPr>
            <p:ph type="title"/>
          </p:nvPr>
        </p:nvSpPr>
        <p:spPr/>
        <p:txBody>
          <a:bodyPr/>
          <a:lstStyle/>
          <a:p>
            <a:r>
              <a:rPr lang="en-US" dirty="0"/>
              <a:t>Flaws that are often Fatal</a:t>
            </a:r>
          </a:p>
        </p:txBody>
      </p:sp>
      <p:sp>
        <p:nvSpPr>
          <p:cNvPr id="4" name="Content Placeholder 34a">
            <a:extLst>
              <a:ext uri="{FF2B5EF4-FFF2-40B4-BE49-F238E27FC236}">
                <a16:creationId xmlns:a16="http://schemas.microsoft.com/office/drawing/2014/main" id="{59A88589-DE64-DD41-B00B-03631A020DAA}"/>
              </a:ext>
            </a:extLst>
          </p:cNvPr>
          <p:cNvSpPr>
            <a:spLocks noGrp="1"/>
          </p:cNvSpPr>
          <p:nvPr>
            <p:ph sz="quarter" idx="11"/>
          </p:nvPr>
        </p:nvSpPr>
        <p:spPr>
          <a:xfrm>
            <a:off x="493776" y="887506"/>
            <a:ext cx="5617464" cy="3782919"/>
          </a:xfrm>
        </p:spPr>
        <p:txBody>
          <a:bodyPr/>
          <a:lstStyle/>
          <a:p>
            <a:pPr marL="0" indent="0">
              <a:spcAft>
                <a:spcPts val="400"/>
              </a:spcAft>
              <a:buNone/>
            </a:pPr>
            <a:r>
              <a:rPr lang="en-US" sz="1600" dirty="0"/>
              <a:t>Big Picture</a:t>
            </a:r>
          </a:p>
          <a:p>
            <a:pPr>
              <a:spcAft>
                <a:spcPts val="400"/>
              </a:spcAft>
            </a:pPr>
            <a:r>
              <a:rPr lang="en-US" sz="1600" dirty="0"/>
              <a:t>Lacks relevant significance</a:t>
            </a:r>
          </a:p>
          <a:p>
            <a:pPr>
              <a:spcAft>
                <a:spcPts val="400"/>
              </a:spcAft>
            </a:pPr>
            <a:r>
              <a:rPr lang="en-US" sz="1600" dirty="0"/>
              <a:t>Not innovative</a:t>
            </a:r>
          </a:p>
          <a:p>
            <a:pPr>
              <a:spcAft>
                <a:spcPts val="400"/>
              </a:spcAft>
            </a:pPr>
            <a:r>
              <a:rPr lang="en-US" sz="1600" dirty="0"/>
              <a:t>Not hypothesis-driven</a:t>
            </a:r>
          </a:p>
          <a:p>
            <a:pPr>
              <a:spcAft>
                <a:spcPts val="400"/>
              </a:spcAft>
            </a:pPr>
            <a:r>
              <a:rPr lang="en-US" sz="1600" dirty="0"/>
              <a:t>Poorly written</a:t>
            </a:r>
          </a:p>
          <a:p>
            <a:pPr marL="0" indent="0">
              <a:spcAft>
                <a:spcPts val="400"/>
              </a:spcAft>
              <a:buNone/>
            </a:pPr>
            <a:r>
              <a:rPr lang="en-US" sz="1600" dirty="0"/>
              <a:t>Experimental Approach</a:t>
            </a:r>
          </a:p>
          <a:p>
            <a:pPr>
              <a:spcAft>
                <a:spcPts val="400"/>
              </a:spcAft>
            </a:pPr>
            <a:r>
              <a:rPr lang="en-US" sz="1600" dirty="0"/>
              <a:t>Overly ambitious …</a:t>
            </a:r>
          </a:p>
          <a:p>
            <a:pPr>
              <a:spcAft>
                <a:spcPts val="400"/>
              </a:spcAft>
            </a:pPr>
            <a:r>
              <a:rPr lang="en-US" sz="1600" dirty="0"/>
              <a:t>… Too narrow</a:t>
            </a:r>
          </a:p>
          <a:p>
            <a:pPr>
              <a:spcAft>
                <a:spcPts val="400"/>
              </a:spcAft>
            </a:pPr>
            <a:r>
              <a:rPr lang="en-US" sz="1600" dirty="0"/>
              <a:t>Dependence of one aim on another</a:t>
            </a:r>
          </a:p>
          <a:p>
            <a:pPr>
              <a:spcAft>
                <a:spcPts val="400"/>
              </a:spcAft>
            </a:pPr>
            <a:r>
              <a:rPr lang="en-US" sz="1600" dirty="0"/>
              <a:t>Lacks preliminary data &amp; demonstrated reagents</a:t>
            </a:r>
          </a:p>
          <a:p>
            <a:pPr>
              <a:spcAft>
                <a:spcPts val="400"/>
              </a:spcAft>
            </a:pPr>
            <a:r>
              <a:rPr lang="en-US" sz="1600" dirty="0"/>
              <a:t>Lacks sufficient detail and statistical analyses</a:t>
            </a:r>
          </a:p>
          <a:p>
            <a:pPr>
              <a:spcAft>
                <a:spcPts val="400"/>
              </a:spcAft>
            </a:pPr>
            <a:r>
              <a:rPr lang="en-US" sz="1600" dirty="0"/>
              <a:t>Lacks anticipated results and alternative strategies</a:t>
            </a:r>
          </a:p>
        </p:txBody>
      </p:sp>
      <p:pic>
        <p:nvPicPr>
          <p:cNvPr id="6" name="Content Placeholder 34b">
            <a:extLst>
              <a:ext uri="{FF2B5EF4-FFF2-40B4-BE49-F238E27FC236}">
                <a16:creationId xmlns:a16="http://schemas.microsoft.com/office/drawing/2014/main" id="{C7533487-9395-E542-89DD-E71D9200E286}"/>
              </a:ext>
              <a:ext uri="{C183D7F6-B498-43B3-948B-1728B52AA6E4}">
                <adec:decorative xmlns:adec="http://schemas.microsoft.com/office/drawing/2017/decorative" val="1"/>
              </a:ext>
            </a:extLst>
          </p:cNvPr>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5775325" y="1588205"/>
            <a:ext cx="2884488" cy="2563989"/>
          </a:xfrm>
        </p:spPr>
      </p:pic>
    </p:spTree>
    <p:extLst>
      <p:ext uri="{BB962C8B-B14F-4D97-AF65-F5344CB8AC3E}">
        <p14:creationId xmlns:p14="http://schemas.microsoft.com/office/powerpoint/2010/main" val="1128819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5">
            <a:extLst>
              <a:ext uri="{FF2B5EF4-FFF2-40B4-BE49-F238E27FC236}">
                <a16:creationId xmlns:a16="http://schemas.microsoft.com/office/drawing/2014/main" id="{C70FE1EA-5BE6-5944-992C-D532F6A11016}"/>
              </a:ext>
            </a:extLst>
          </p:cNvPr>
          <p:cNvSpPr>
            <a:spLocks noGrp="1"/>
          </p:cNvSpPr>
          <p:nvPr>
            <p:ph type="title"/>
          </p:nvPr>
        </p:nvSpPr>
        <p:spPr/>
        <p:txBody>
          <a:bodyPr/>
          <a:lstStyle/>
          <a:p>
            <a:r>
              <a:rPr lang="en-US" dirty="0"/>
              <a:t>Other Factors to Consider</a:t>
            </a:r>
          </a:p>
        </p:txBody>
      </p:sp>
      <p:sp>
        <p:nvSpPr>
          <p:cNvPr id="4" name="Content Placeholder 35a">
            <a:extLst>
              <a:ext uri="{FF2B5EF4-FFF2-40B4-BE49-F238E27FC236}">
                <a16:creationId xmlns:a16="http://schemas.microsoft.com/office/drawing/2014/main" id="{59A88589-DE64-DD41-B00B-03631A020DAA}"/>
              </a:ext>
            </a:extLst>
          </p:cNvPr>
          <p:cNvSpPr>
            <a:spLocks noGrp="1"/>
          </p:cNvSpPr>
          <p:nvPr>
            <p:ph sz="quarter" idx="11"/>
          </p:nvPr>
        </p:nvSpPr>
        <p:spPr>
          <a:xfrm>
            <a:off x="404128" y="771524"/>
            <a:ext cx="5924953" cy="4060317"/>
          </a:xfrm>
        </p:spPr>
        <p:txBody>
          <a:bodyPr/>
          <a:lstStyle/>
          <a:p>
            <a:pPr>
              <a:spcAft>
                <a:spcPts val="400"/>
              </a:spcAft>
            </a:pPr>
            <a:r>
              <a:rPr lang="en-US" sz="1500" dirty="0"/>
              <a:t>Are the research facilities, resources (e.g. equipment, laboratory space, reagents), and training opportunities adequate and appropriate?  </a:t>
            </a:r>
          </a:p>
          <a:p>
            <a:pPr>
              <a:spcAft>
                <a:spcPts val="400"/>
              </a:spcAft>
            </a:pPr>
            <a:r>
              <a:rPr lang="en-US" sz="1500" dirty="0"/>
              <a:t>Is the institutional environment for the scientific development of the fellow high quality? </a:t>
            </a:r>
          </a:p>
          <a:p>
            <a:pPr>
              <a:spcAft>
                <a:spcPts val="400"/>
              </a:spcAft>
            </a:pPr>
            <a:r>
              <a:rPr lang="en-US" sz="1500" dirty="0"/>
              <a:t>Is there appropriate institutional commitment to fostering the fellow’s training as an independent and productive researcher? </a:t>
            </a:r>
          </a:p>
          <a:p>
            <a:pPr>
              <a:spcAft>
                <a:spcPts val="400"/>
              </a:spcAft>
            </a:pPr>
            <a:r>
              <a:rPr lang="en-US" sz="1500" dirty="0"/>
              <a:t>Are the mentor(s) research qualifications (including successful competition for research support) and mentoring track record appropriate for the proposed fellowship? </a:t>
            </a:r>
          </a:p>
          <a:p>
            <a:pPr>
              <a:spcAft>
                <a:spcPts val="400"/>
              </a:spcAft>
            </a:pPr>
            <a:r>
              <a:rPr lang="en-US" sz="1500" dirty="0"/>
              <a:t>Is there </a:t>
            </a:r>
          </a:p>
          <a:p>
            <a:pPr lvl="1">
              <a:spcAft>
                <a:spcPts val="400"/>
              </a:spcAft>
            </a:pPr>
            <a:r>
              <a:rPr lang="en-US" sz="1400" dirty="0"/>
              <a:t>evidence of a match between the research interests of the applicant fellow and the mentor (including an understanding of the applicant’s research training needs) and </a:t>
            </a:r>
          </a:p>
          <a:p>
            <a:pPr lvl="1">
              <a:spcAft>
                <a:spcPts val="400"/>
              </a:spcAft>
            </a:pPr>
            <a:r>
              <a:rPr lang="en-US" sz="1400" dirty="0"/>
              <a:t>a demonstrated ability and commitment of the mentor to assist in meeting these needs </a:t>
            </a:r>
          </a:p>
          <a:p>
            <a:pPr>
              <a:spcAft>
                <a:spcPts val="400"/>
              </a:spcAft>
            </a:pPr>
            <a:endParaRPr lang="en-US" sz="1400" dirty="0"/>
          </a:p>
        </p:txBody>
      </p:sp>
      <p:pic>
        <p:nvPicPr>
          <p:cNvPr id="6" name="Content Placeholder 35b">
            <a:extLst>
              <a:ext uri="{FF2B5EF4-FFF2-40B4-BE49-F238E27FC236}">
                <a16:creationId xmlns:a16="http://schemas.microsoft.com/office/drawing/2014/main" id="{FB7DA6E3-30A1-CA4A-A27E-3A85D3A282F4}"/>
              </a:ext>
              <a:ext uri="{C183D7F6-B498-43B3-948B-1728B52AA6E4}">
                <adec:decorative xmlns:adec="http://schemas.microsoft.com/office/drawing/2017/decorative" val="1"/>
              </a:ext>
            </a:extLst>
          </p:cNvPr>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6484938" y="1239044"/>
            <a:ext cx="2174875" cy="3262312"/>
          </a:xfrm>
        </p:spPr>
      </p:pic>
    </p:spTree>
    <p:extLst>
      <p:ext uri="{BB962C8B-B14F-4D97-AF65-F5344CB8AC3E}">
        <p14:creationId xmlns:p14="http://schemas.microsoft.com/office/powerpoint/2010/main" val="2291966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6">
            <a:extLst>
              <a:ext uri="{FF2B5EF4-FFF2-40B4-BE49-F238E27FC236}">
                <a16:creationId xmlns:a16="http://schemas.microsoft.com/office/drawing/2014/main" id="{C70FE1EA-5BE6-5944-992C-D532F6A11016}"/>
              </a:ext>
            </a:extLst>
          </p:cNvPr>
          <p:cNvSpPr>
            <a:spLocks noGrp="1"/>
          </p:cNvSpPr>
          <p:nvPr>
            <p:ph type="title"/>
          </p:nvPr>
        </p:nvSpPr>
        <p:spPr/>
        <p:txBody>
          <a:bodyPr/>
          <a:lstStyle/>
          <a:p>
            <a:r>
              <a:rPr lang="en-US" dirty="0"/>
              <a:t>Common Issues that Limit Enthusiasm from Reviewers</a:t>
            </a:r>
          </a:p>
        </p:txBody>
      </p:sp>
      <p:sp>
        <p:nvSpPr>
          <p:cNvPr id="4" name="Content Placeholder 36a">
            <a:extLst>
              <a:ext uri="{FF2B5EF4-FFF2-40B4-BE49-F238E27FC236}">
                <a16:creationId xmlns:a16="http://schemas.microsoft.com/office/drawing/2014/main" id="{59A88589-DE64-DD41-B00B-03631A020DAA}"/>
              </a:ext>
            </a:extLst>
          </p:cNvPr>
          <p:cNvSpPr>
            <a:spLocks noGrp="1"/>
          </p:cNvSpPr>
          <p:nvPr>
            <p:ph sz="quarter" idx="11"/>
          </p:nvPr>
        </p:nvSpPr>
        <p:spPr>
          <a:xfrm>
            <a:off x="493776" y="1069975"/>
            <a:ext cx="5000244" cy="3600450"/>
          </a:xfrm>
        </p:spPr>
        <p:txBody>
          <a:bodyPr/>
          <a:lstStyle/>
          <a:p>
            <a:pPr marL="0" indent="0">
              <a:spcAft>
                <a:spcPts val="400"/>
              </a:spcAft>
              <a:buNone/>
            </a:pPr>
            <a:r>
              <a:rPr lang="en-US" sz="1800" dirty="0"/>
              <a:t>Training plan is too generic: </a:t>
            </a:r>
          </a:p>
          <a:p>
            <a:pPr>
              <a:spcAft>
                <a:spcPts val="400"/>
              </a:spcAft>
            </a:pPr>
            <a:r>
              <a:rPr lang="en-US" sz="1800" dirty="0"/>
              <a:t>If you can put someone else’s name in the training plan then it is not specific to the applicant</a:t>
            </a:r>
          </a:p>
          <a:p>
            <a:pPr>
              <a:spcAft>
                <a:spcPts val="400"/>
              </a:spcAft>
            </a:pPr>
            <a:r>
              <a:rPr lang="en-US" sz="1800" dirty="0"/>
              <a:t>The more detail the better (who, what, where, when)</a:t>
            </a:r>
          </a:p>
          <a:p>
            <a:pPr marL="0" indent="0">
              <a:spcAft>
                <a:spcPts val="400"/>
              </a:spcAft>
              <a:buNone/>
            </a:pPr>
            <a:r>
              <a:rPr lang="en-US" sz="1800" dirty="0"/>
              <a:t>Reference letters not glowing:</a:t>
            </a:r>
          </a:p>
          <a:p>
            <a:pPr>
              <a:spcAft>
                <a:spcPts val="400"/>
              </a:spcAft>
            </a:pPr>
            <a:r>
              <a:rPr lang="en-US" sz="1800" dirty="0"/>
              <a:t>Hint: All letters need to be "outstanding”</a:t>
            </a:r>
          </a:p>
          <a:p>
            <a:pPr>
              <a:spcAft>
                <a:spcPts val="400"/>
              </a:spcAft>
            </a:pPr>
            <a:r>
              <a:rPr lang="en-US" sz="1800" dirty="0"/>
              <a:t>Strategize with your sponsor concerning letters</a:t>
            </a:r>
          </a:p>
          <a:p>
            <a:pPr>
              <a:spcAft>
                <a:spcPts val="400"/>
              </a:spcAft>
            </a:pPr>
            <a:r>
              <a:rPr lang="en-US" sz="1800" dirty="0"/>
              <a:t>Ask people who know you, know your work and who are positive people and good writers</a:t>
            </a:r>
          </a:p>
          <a:p>
            <a:pPr marL="0" indent="0">
              <a:spcAft>
                <a:spcPts val="400"/>
              </a:spcAft>
              <a:buNone/>
            </a:pPr>
            <a:endParaRPr lang="en-US" sz="1800" dirty="0"/>
          </a:p>
        </p:txBody>
      </p:sp>
      <p:pic>
        <p:nvPicPr>
          <p:cNvPr id="6" name="Content Placeholder 36b">
            <a:extLst>
              <a:ext uri="{FF2B5EF4-FFF2-40B4-BE49-F238E27FC236}">
                <a16:creationId xmlns:a16="http://schemas.microsoft.com/office/drawing/2014/main" id="{AF85B815-E59C-7D47-835D-D8EF649A20A2}"/>
              </a:ext>
              <a:ext uri="{C183D7F6-B498-43B3-948B-1728B52AA6E4}">
                <adec:decorative xmlns:adec="http://schemas.microsoft.com/office/drawing/2017/decorative" val="1"/>
              </a:ext>
            </a:extLst>
          </p:cNvPr>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5775325" y="1686042"/>
            <a:ext cx="2884488" cy="2368316"/>
          </a:xfrm>
        </p:spPr>
      </p:pic>
    </p:spTree>
    <p:extLst>
      <p:ext uri="{BB962C8B-B14F-4D97-AF65-F5344CB8AC3E}">
        <p14:creationId xmlns:p14="http://schemas.microsoft.com/office/powerpoint/2010/main" val="3621811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7">
            <a:extLst>
              <a:ext uri="{FF2B5EF4-FFF2-40B4-BE49-F238E27FC236}">
                <a16:creationId xmlns:a16="http://schemas.microsoft.com/office/drawing/2014/main" id="{C70FE1EA-5BE6-5944-992C-D532F6A11016}"/>
              </a:ext>
            </a:extLst>
          </p:cNvPr>
          <p:cNvSpPr>
            <a:spLocks noGrp="1"/>
          </p:cNvSpPr>
          <p:nvPr>
            <p:ph type="title"/>
          </p:nvPr>
        </p:nvSpPr>
        <p:spPr/>
        <p:txBody>
          <a:bodyPr/>
          <a:lstStyle/>
          <a:p>
            <a:r>
              <a:rPr lang="en-US" dirty="0"/>
              <a:t>Thoughts on Review</a:t>
            </a:r>
          </a:p>
        </p:txBody>
      </p:sp>
      <p:sp>
        <p:nvSpPr>
          <p:cNvPr id="4" name="Content Placeholder 37a">
            <a:extLst>
              <a:ext uri="{FF2B5EF4-FFF2-40B4-BE49-F238E27FC236}">
                <a16:creationId xmlns:a16="http://schemas.microsoft.com/office/drawing/2014/main" id="{59A88589-DE64-DD41-B00B-03631A020DAA}"/>
              </a:ext>
            </a:extLst>
          </p:cNvPr>
          <p:cNvSpPr>
            <a:spLocks noGrp="1"/>
          </p:cNvSpPr>
          <p:nvPr>
            <p:ph sz="quarter" idx="11"/>
          </p:nvPr>
        </p:nvSpPr>
        <p:spPr>
          <a:xfrm>
            <a:off x="493776" y="771524"/>
            <a:ext cx="4314444" cy="4060317"/>
          </a:xfrm>
        </p:spPr>
        <p:txBody>
          <a:bodyPr/>
          <a:lstStyle/>
          <a:p>
            <a:r>
              <a:rPr lang="en-US" dirty="0"/>
              <a:t>Reviewers will be internal NCI &amp; NIH surgeon scientists and program directors</a:t>
            </a:r>
          </a:p>
          <a:p>
            <a:r>
              <a:rPr lang="en-US" dirty="0"/>
              <a:t>Appreciate that they are busy people with full time jobs</a:t>
            </a:r>
          </a:p>
          <a:p>
            <a:r>
              <a:rPr lang="en-US" dirty="0"/>
              <a:t>Be considerate of their time</a:t>
            </a:r>
          </a:p>
          <a:p>
            <a:r>
              <a:rPr lang="en-US" dirty="0"/>
              <a:t>Make their job as easy as possible with clarity, clear language, good structure e.g. sub-headings, </a:t>
            </a:r>
            <a:r>
              <a:rPr lang="en-US" dirty="0" err="1"/>
              <a:t>etc</a:t>
            </a:r>
            <a:endParaRPr lang="en-US" dirty="0"/>
          </a:p>
          <a:p>
            <a:r>
              <a:rPr lang="en-US" dirty="0"/>
              <a:t>Provide them the information they need for writing their review</a:t>
            </a:r>
          </a:p>
        </p:txBody>
      </p:sp>
      <p:pic>
        <p:nvPicPr>
          <p:cNvPr id="6" name="Content Placeholder 37b">
            <a:extLst>
              <a:ext uri="{FF2B5EF4-FFF2-40B4-BE49-F238E27FC236}">
                <a16:creationId xmlns:a16="http://schemas.microsoft.com/office/drawing/2014/main" id="{C902FDEB-EF7B-F345-8BC0-78D5CCD26D56}"/>
              </a:ext>
              <a:ext uri="{C183D7F6-B498-43B3-948B-1728B52AA6E4}">
                <adec:decorative xmlns:adec="http://schemas.microsoft.com/office/drawing/2017/decorative" val="1"/>
              </a:ext>
            </a:extLst>
          </p:cNvPr>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5775325" y="1908704"/>
            <a:ext cx="2884488" cy="1922992"/>
          </a:xfrm>
        </p:spPr>
      </p:pic>
    </p:spTree>
    <p:extLst>
      <p:ext uri="{BB962C8B-B14F-4D97-AF65-F5344CB8AC3E}">
        <p14:creationId xmlns:p14="http://schemas.microsoft.com/office/powerpoint/2010/main" val="3652392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8">
            <a:extLst>
              <a:ext uri="{FF2B5EF4-FFF2-40B4-BE49-F238E27FC236}">
                <a16:creationId xmlns:a16="http://schemas.microsoft.com/office/drawing/2014/main" id="{564B1E9D-AC0B-450D-B426-F92895248B37}"/>
              </a:ext>
            </a:extLst>
          </p:cNvPr>
          <p:cNvSpPr>
            <a:spLocks noGrp="1"/>
          </p:cNvSpPr>
          <p:nvPr>
            <p:ph type="title"/>
          </p:nvPr>
        </p:nvSpPr>
        <p:spPr>
          <a:xfrm>
            <a:off x="466148" y="311658"/>
            <a:ext cx="8193220" cy="317395"/>
          </a:xfrm>
        </p:spPr>
        <p:txBody>
          <a:bodyPr/>
          <a:lstStyle/>
          <a:p>
            <a:r>
              <a:rPr lang="en-US" b="1" dirty="0">
                <a:solidFill>
                  <a:schemeClr val="accent4"/>
                </a:solidFill>
              </a:rPr>
              <a:t>Scientific/Research Contacts</a:t>
            </a:r>
            <a:endParaRPr lang="en-US" dirty="0"/>
          </a:p>
        </p:txBody>
      </p:sp>
      <p:sp>
        <p:nvSpPr>
          <p:cNvPr id="3" name="Content Placeholder 38">
            <a:extLst>
              <a:ext uri="{FF2B5EF4-FFF2-40B4-BE49-F238E27FC236}">
                <a16:creationId xmlns:a16="http://schemas.microsoft.com/office/drawing/2014/main" id="{4FDBB290-680E-3C4B-9D13-18419EAA59D9}"/>
              </a:ext>
            </a:extLst>
          </p:cNvPr>
          <p:cNvSpPr>
            <a:spLocks noGrp="1"/>
          </p:cNvSpPr>
          <p:nvPr>
            <p:ph sz="quarter" idx="11"/>
          </p:nvPr>
        </p:nvSpPr>
        <p:spPr>
          <a:xfrm>
            <a:off x="461913" y="804061"/>
            <a:ext cx="7841266" cy="3763588"/>
          </a:xfrm>
        </p:spPr>
        <p:txBody>
          <a:bodyPr/>
          <a:lstStyle/>
          <a:p>
            <a:pPr marL="0" indent="0">
              <a:spcAft>
                <a:spcPts val="0"/>
              </a:spcAft>
              <a:buNone/>
            </a:pPr>
            <a:r>
              <a:rPr lang="en-US" i="1" dirty="0">
                <a:solidFill>
                  <a:schemeClr val="accent4"/>
                </a:solidFill>
              </a:rPr>
              <a:t>For Cancer Centers:</a:t>
            </a:r>
            <a:endParaRPr lang="en-US" dirty="0">
              <a:solidFill>
                <a:schemeClr val="accent4"/>
              </a:solidFill>
            </a:endParaRPr>
          </a:p>
          <a:p>
            <a:pPr>
              <a:spcAft>
                <a:spcPts val="0"/>
              </a:spcAft>
            </a:pPr>
            <a:r>
              <a:rPr lang="en-US" dirty="0">
                <a:solidFill>
                  <a:schemeClr val="accent4"/>
                </a:solidFill>
              </a:rPr>
              <a:t>The Program Director for the P30 CCSG Award, NCI</a:t>
            </a:r>
            <a:br>
              <a:rPr lang="en-US" dirty="0">
                <a:solidFill>
                  <a:schemeClr val="accent4"/>
                </a:solidFill>
              </a:rPr>
            </a:br>
            <a:r>
              <a:rPr lang="en-US" dirty="0">
                <a:solidFill>
                  <a:schemeClr val="accent4"/>
                </a:solidFill>
              </a:rPr>
              <a:t>Telephone: 240-276-5000</a:t>
            </a:r>
          </a:p>
          <a:p>
            <a:pPr marL="0" indent="0">
              <a:spcAft>
                <a:spcPts val="0"/>
              </a:spcAft>
              <a:buNone/>
            </a:pPr>
            <a:endParaRPr lang="en-US" i="1" dirty="0">
              <a:solidFill>
                <a:schemeClr val="accent4"/>
              </a:solidFill>
            </a:endParaRPr>
          </a:p>
          <a:p>
            <a:pPr marL="0" indent="0">
              <a:spcAft>
                <a:spcPts val="0"/>
              </a:spcAft>
              <a:buNone/>
            </a:pPr>
            <a:r>
              <a:rPr lang="en-US" i="1" dirty="0">
                <a:solidFill>
                  <a:schemeClr val="accent4"/>
                </a:solidFill>
              </a:rPr>
              <a:t>For CPACHE Centers:</a:t>
            </a:r>
            <a:endParaRPr lang="en-US" dirty="0">
              <a:solidFill>
                <a:schemeClr val="accent4"/>
              </a:solidFill>
            </a:endParaRPr>
          </a:p>
          <a:p>
            <a:pPr>
              <a:spcAft>
                <a:spcPts val="0"/>
              </a:spcAft>
            </a:pPr>
            <a:r>
              <a:rPr lang="en-US" dirty="0">
                <a:solidFill>
                  <a:schemeClr val="accent4"/>
                </a:solidFill>
              </a:rPr>
              <a:t>The Program Director for the U54 CPACHE Award, NCI</a:t>
            </a:r>
          </a:p>
          <a:p>
            <a:pPr marL="0" indent="0">
              <a:spcAft>
                <a:spcPts val="0"/>
              </a:spcAft>
              <a:buNone/>
            </a:pPr>
            <a:r>
              <a:rPr lang="en-US" dirty="0">
                <a:solidFill>
                  <a:schemeClr val="accent4"/>
                </a:solidFill>
              </a:rPr>
              <a:t>    Telephone: 240-276-6170</a:t>
            </a:r>
          </a:p>
          <a:p>
            <a:pPr marL="0" indent="0">
              <a:spcAft>
                <a:spcPts val="0"/>
              </a:spcAft>
              <a:buNone/>
            </a:pPr>
            <a:endParaRPr lang="en-US" dirty="0">
              <a:solidFill>
                <a:schemeClr val="accent4"/>
              </a:solidFill>
            </a:endParaRPr>
          </a:p>
          <a:p>
            <a:pPr marL="0" indent="0">
              <a:spcAft>
                <a:spcPts val="0"/>
              </a:spcAft>
              <a:buNone/>
            </a:pPr>
            <a:r>
              <a:rPr lang="en-US" i="1" dirty="0">
                <a:solidFill>
                  <a:schemeClr val="accent4"/>
                </a:solidFill>
              </a:rPr>
              <a:t>For General Inquiries:</a:t>
            </a:r>
            <a:endParaRPr lang="en-US" dirty="0">
              <a:solidFill>
                <a:schemeClr val="accent4"/>
              </a:solidFill>
            </a:endParaRPr>
          </a:p>
          <a:p>
            <a:pPr>
              <a:spcAft>
                <a:spcPts val="0"/>
              </a:spcAft>
            </a:pPr>
            <a:r>
              <a:rPr lang="en-US" dirty="0">
                <a:solidFill>
                  <a:schemeClr val="accent4"/>
                </a:solidFill>
              </a:rPr>
              <a:t>ESSP Program Officer, NCI</a:t>
            </a:r>
          </a:p>
          <a:p>
            <a:pPr marL="0" indent="0">
              <a:spcAft>
                <a:spcPts val="0"/>
              </a:spcAft>
              <a:buNone/>
            </a:pPr>
            <a:r>
              <a:rPr lang="en-US" dirty="0">
                <a:solidFill>
                  <a:schemeClr val="accent4"/>
                </a:solidFill>
              </a:rPr>
              <a:t>    Email: </a:t>
            </a:r>
            <a:r>
              <a:rPr lang="en-US" dirty="0">
                <a:solidFill>
                  <a:schemeClr val="accent4"/>
                </a:solidFill>
                <a:hlinkClick r:id="rId2"/>
              </a:rPr>
              <a:t>ncicct@nih.gov </a:t>
            </a:r>
            <a:endParaRPr lang="en-US" dirty="0">
              <a:solidFill>
                <a:schemeClr val="accent4"/>
              </a:solidFill>
            </a:endParaRPr>
          </a:p>
          <a:p>
            <a:pPr marL="0" indent="0">
              <a:buNone/>
            </a:pPr>
            <a:endParaRPr lang="en-US" sz="1600" b="1" dirty="0">
              <a:solidFill>
                <a:schemeClr val="accent4"/>
              </a:solidFill>
            </a:endParaRPr>
          </a:p>
          <a:p>
            <a:pPr marL="0" indent="0">
              <a:spcAft>
                <a:spcPts val="0"/>
              </a:spcAft>
              <a:buNone/>
            </a:pPr>
            <a:endParaRPr lang="en-US" sz="1800" dirty="0">
              <a:solidFill>
                <a:schemeClr val="accent4"/>
              </a:solidFill>
            </a:endParaRPr>
          </a:p>
          <a:p>
            <a:pPr marL="0" indent="0">
              <a:buNone/>
            </a:pPr>
            <a:endParaRPr lang="en-US" dirty="0">
              <a:solidFill>
                <a:schemeClr val="accent4"/>
              </a:solidFill>
            </a:endParaRPr>
          </a:p>
          <a:p>
            <a:pPr marL="0" lvl="0" indent="0">
              <a:buNone/>
            </a:pPr>
            <a:r>
              <a:rPr lang="en-US" dirty="0"/>
              <a:t>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4001445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9">
            <a:extLst>
              <a:ext uri="{FF2B5EF4-FFF2-40B4-BE49-F238E27FC236}">
                <a16:creationId xmlns:a16="http://schemas.microsoft.com/office/drawing/2014/main" id="{BE5CD4EE-5D86-4CAC-861C-ADA1BE0BAE56}"/>
              </a:ext>
            </a:extLst>
          </p:cNvPr>
          <p:cNvSpPr>
            <a:spLocks noGrp="1"/>
          </p:cNvSpPr>
          <p:nvPr>
            <p:ph type="title"/>
          </p:nvPr>
        </p:nvSpPr>
        <p:spPr>
          <a:xfrm>
            <a:off x="471340" y="349366"/>
            <a:ext cx="7999488" cy="317395"/>
          </a:xfrm>
        </p:spPr>
        <p:txBody>
          <a:bodyPr/>
          <a:lstStyle/>
          <a:p>
            <a:pPr marL="0" indent="0"/>
            <a:r>
              <a:rPr lang="en-US" b="1" dirty="0">
                <a:solidFill>
                  <a:schemeClr val="accent4"/>
                </a:solidFill>
              </a:rPr>
              <a:t>Financial/Grants Management Contact</a:t>
            </a:r>
          </a:p>
        </p:txBody>
      </p:sp>
      <p:sp>
        <p:nvSpPr>
          <p:cNvPr id="3" name="Content Placeholder 39">
            <a:extLst>
              <a:ext uri="{FF2B5EF4-FFF2-40B4-BE49-F238E27FC236}">
                <a16:creationId xmlns:a16="http://schemas.microsoft.com/office/drawing/2014/main" id="{4FDBB290-680E-3C4B-9D13-18419EAA59D9}"/>
              </a:ext>
            </a:extLst>
          </p:cNvPr>
          <p:cNvSpPr>
            <a:spLocks noGrp="1"/>
          </p:cNvSpPr>
          <p:nvPr>
            <p:ph sz="quarter" idx="11"/>
          </p:nvPr>
        </p:nvSpPr>
        <p:spPr>
          <a:xfrm>
            <a:off x="471339" y="942678"/>
            <a:ext cx="8396615" cy="1611984"/>
          </a:xfrm>
        </p:spPr>
        <p:txBody>
          <a:bodyPr/>
          <a:lstStyle/>
          <a:p>
            <a:pPr marL="0" indent="0">
              <a:spcAft>
                <a:spcPts val="0"/>
              </a:spcAft>
              <a:buNone/>
            </a:pPr>
            <a:r>
              <a:rPr lang="en-US" b="1" dirty="0">
                <a:solidFill>
                  <a:schemeClr val="accent4"/>
                </a:solidFill>
              </a:rPr>
              <a:t>Crystal Wolfrey</a:t>
            </a:r>
          </a:p>
          <a:p>
            <a:pPr marL="0" indent="0">
              <a:spcAft>
                <a:spcPts val="0"/>
              </a:spcAft>
              <a:buNone/>
            </a:pPr>
            <a:r>
              <a:rPr lang="en-US" dirty="0">
                <a:solidFill>
                  <a:schemeClr val="accent4"/>
                </a:solidFill>
              </a:rPr>
              <a:t>Office of Grants Administration (OGA), NCI</a:t>
            </a:r>
          </a:p>
          <a:p>
            <a:pPr marL="0" indent="0">
              <a:spcAft>
                <a:spcPts val="0"/>
              </a:spcAft>
              <a:buNone/>
            </a:pPr>
            <a:r>
              <a:rPr lang="en-US" dirty="0">
                <a:solidFill>
                  <a:schemeClr val="accent4"/>
                </a:solidFill>
              </a:rPr>
              <a:t>Telephone: 240-276-6277; email: </a:t>
            </a:r>
            <a:r>
              <a:rPr lang="en-US" u="sng" dirty="0">
                <a:solidFill>
                  <a:schemeClr val="accent4"/>
                </a:solidFill>
                <a:hlinkClick r:id="rId3"/>
              </a:rPr>
              <a:t>crystal.wolfrey@nih.gov</a:t>
            </a:r>
            <a:r>
              <a:rPr lang="en-US" dirty="0">
                <a:solidFill>
                  <a:schemeClr val="accent4"/>
                </a:solidFill>
                <a:hlinkClick r:id="rId3"/>
              </a:rPr>
              <a:t> </a:t>
            </a:r>
            <a:endParaRPr lang="en-US" dirty="0">
              <a:solidFill>
                <a:schemeClr val="accent4"/>
              </a:solidFill>
            </a:endParaRPr>
          </a:p>
          <a:p>
            <a:pPr marL="0" indent="0">
              <a:buNone/>
            </a:pPr>
            <a:endParaRPr lang="en-US" dirty="0">
              <a:solidFill>
                <a:schemeClr val="accent4"/>
              </a:solidFill>
            </a:endParaRPr>
          </a:p>
          <a:p>
            <a:pPr marL="0" lvl="0" indent="0">
              <a:buNone/>
            </a:pPr>
            <a:r>
              <a:rPr lang="en-US" dirty="0"/>
              <a:t>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2464053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36647B5-E9C5-4644-A37F-DA0EE889BC93}"/>
              </a:ext>
            </a:extLst>
          </p:cNvPr>
          <p:cNvSpPr>
            <a:spLocks noGrp="1"/>
          </p:cNvSpPr>
          <p:nvPr>
            <p:ph type="ctrTitle"/>
          </p:nvPr>
        </p:nvSpPr>
        <p:spPr>
          <a:xfrm>
            <a:off x="685800" y="-1370882"/>
            <a:ext cx="7772400" cy="1370882"/>
          </a:xfrm>
        </p:spPr>
        <p:txBody>
          <a:bodyPr vert="horz" wrap="square" lIns="0" tIns="0" rIns="0" bIns="0" numCol="1" anchor="b" anchorCtr="0" compatLnSpc="1">
            <a:prstTxWarp prst="textNoShape">
              <a:avLst/>
            </a:prstTxWarp>
            <a:noAutofit/>
          </a:bodyPr>
          <a:lstStyle/>
          <a:p>
            <a:pPr algn="l"/>
            <a:r>
              <a:rPr lang="en-US" dirty="0"/>
              <a:t>Resting Slide with image of pipette</a:t>
            </a:r>
          </a:p>
        </p:txBody>
      </p:sp>
      <p:pic>
        <p:nvPicPr>
          <p:cNvPr id="7" name="Picture of Pipette" descr="pipette dripping into a petri dish">
            <a:extLst>
              <a:ext uri="{FF2B5EF4-FFF2-40B4-BE49-F238E27FC236}">
                <a16:creationId xmlns:a16="http://schemas.microsoft.com/office/drawing/2014/main" id="{FD891A8E-168E-1130-3367-8C92046E302D}"/>
              </a:ext>
            </a:extLst>
          </p:cNvPr>
          <p:cNvPicPr>
            <a:picLocks noChangeAspect="1"/>
          </p:cNvPicPr>
          <p:nvPr/>
        </p:nvPicPr>
        <p:blipFill rotWithShape="1">
          <a:blip r:embed="rId3">
            <a:extLst>
              <a:ext uri="{28A0092B-C50C-407E-A947-70E740481C1C}">
                <a14:useLocalDpi xmlns:a14="http://schemas.microsoft.com/office/drawing/2010/main" val="0"/>
              </a:ext>
            </a:extLst>
          </a:blip>
          <a:srcRect l="33944" r="13102" b="-2"/>
          <a:stretch/>
        </p:blipFill>
        <p:spPr>
          <a:xfrm>
            <a:off x="5346909" y="294198"/>
            <a:ext cx="2723663" cy="3999140"/>
          </a:xfrm>
          <a:prstGeom prst="rect">
            <a:avLst/>
          </a:prstGeom>
        </p:spPr>
      </p:pic>
    </p:spTree>
    <p:extLst>
      <p:ext uri="{BB962C8B-B14F-4D97-AF65-F5344CB8AC3E}">
        <p14:creationId xmlns:p14="http://schemas.microsoft.com/office/powerpoint/2010/main" val="2326749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BD1E7-F6AA-41DB-A709-445203F459F3}"/>
              </a:ext>
            </a:extLst>
          </p:cNvPr>
          <p:cNvSpPr>
            <a:spLocks noGrp="1"/>
          </p:cNvSpPr>
          <p:nvPr>
            <p:ph type="ctrTitle"/>
          </p:nvPr>
        </p:nvSpPr>
        <p:spPr>
          <a:xfrm>
            <a:off x="685800" y="1228725"/>
            <a:ext cx="5989320" cy="1370882"/>
          </a:xfrm>
        </p:spPr>
        <p:txBody>
          <a:bodyPr/>
          <a:lstStyle/>
          <a:p>
            <a:r>
              <a:rPr lang="en-US" i="1" dirty="0">
                <a:solidFill>
                  <a:srgbClr val="C00000"/>
                </a:solidFill>
                <a:cs typeface="Apple Chancery" panose="03020702040506060504"/>
              </a:rPr>
              <a:t>Questions?</a:t>
            </a:r>
          </a:p>
        </p:txBody>
      </p:sp>
    </p:spTree>
    <p:extLst>
      <p:ext uri="{BB962C8B-B14F-4D97-AF65-F5344CB8AC3E}">
        <p14:creationId xmlns:p14="http://schemas.microsoft.com/office/powerpoint/2010/main" val="899557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25C8C7F0-173A-40A3-A759-A5F8EDFF57E0}"/>
              </a:ext>
            </a:extLst>
          </p:cNvPr>
          <p:cNvSpPr>
            <a:spLocks noGrp="1"/>
          </p:cNvSpPr>
          <p:nvPr>
            <p:ph type="ctrTitle"/>
          </p:nvPr>
        </p:nvSpPr>
        <p:spPr>
          <a:xfrm>
            <a:off x="457200" y="414779"/>
            <a:ext cx="8238744" cy="1168924"/>
          </a:xfrm>
        </p:spPr>
        <p:txBody>
          <a:bodyPr/>
          <a:lstStyle/>
          <a:p>
            <a:pPr algn="ctr"/>
            <a:r>
              <a:rPr lang="en-US" sz="2400" spc="100" dirty="0">
                <a:solidFill>
                  <a:srgbClr val="606060">
                    <a:lumMod val="50000"/>
                  </a:srgbClr>
                </a:solidFill>
              </a:rPr>
              <a:t>Notice of Special Interest: Administrative Supplements to Participate in the NCI Early-Stage Surgeon Scientist Program (ESSP) Pre-Application Webinar</a:t>
            </a:r>
            <a:endParaRPr lang="en-US" dirty="0"/>
          </a:p>
        </p:txBody>
      </p:sp>
      <p:sp>
        <p:nvSpPr>
          <p:cNvPr id="3" name="Subtitle 5">
            <a:extLst>
              <a:ext uri="{FF2B5EF4-FFF2-40B4-BE49-F238E27FC236}">
                <a16:creationId xmlns:a16="http://schemas.microsoft.com/office/drawing/2014/main" id="{1E516817-F31F-9349-A01D-63BD1B3AE46E}"/>
              </a:ext>
            </a:extLst>
          </p:cNvPr>
          <p:cNvSpPr>
            <a:spLocks noGrp="1"/>
          </p:cNvSpPr>
          <p:nvPr>
            <p:ph type="subTitle" idx="1"/>
          </p:nvPr>
        </p:nvSpPr>
        <p:spPr>
          <a:xfrm>
            <a:off x="457200" y="1668544"/>
            <a:ext cx="8238744" cy="2328421"/>
          </a:xfrm>
        </p:spPr>
        <p:txBody>
          <a:bodyPr/>
          <a:lstStyle/>
          <a:p>
            <a:pPr algn="ctr"/>
            <a:r>
              <a:rPr lang="en-US" sz="2400" i="0" dirty="0">
                <a:solidFill>
                  <a:schemeClr val="accent4"/>
                </a:solidFill>
                <a:hlinkClick r:id="rId2"/>
              </a:rPr>
              <a:t>NOT-CA-21-100 </a:t>
            </a:r>
            <a:endParaRPr lang="en-US" sz="2400" i="0" dirty="0">
              <a:solidFill>
                <a:schemeClr val="accent4"/>
              </a:solidFill>
            </a:endParaRPr>
          </a:p>
          <a:p>
            <a:pPr lvl="0" algn="ctr">
              <a:lnSpc>
                <a:spcPct val="90000"/>
              </a:lnSpc>
              <a:spcBef>
                <a:spcPts val="0"/>
              </a:spcBef>
              <a:spcAft>
                <a:spcPts val="0"/>
              </a:spcAft>
              <a:buClr>
                <a:srgbClr val="C55A11"/>
              </a:buClr>
              <a:buSzPts val="1800"/>
            </a:pPr>
            <a:endParaRPr lang="en-US" sz="2000" dirty="0">
              <a:solidFill>
                <a:schemeClr val="tx2"/>
              </a:solidFill>
              <a:latin typeface="Calibri" panose="020F0502020204030204" pitchFamily="34" charset="0"/>
              <a:cs typeface="Calibri" panose="020F0502020204030204" pitchFamily="34" charset="0"/>
            </a:endParaRPr>
          </a:p>
          <a:p>
            <a:pPr lvl="0" algn="ctr">
              <a:lnSpc>
                <a:spcPct val="90000"/>
              </a:lnSpc>
              <a:spcBef>
                <a:spcPts val="0"/>
              </a:spcBef>
              <a:spcAft>
                <a:spcPts val="0"/>
              </a:spcAft>
              <a:buClr>
                <a:srgbClr val="C55A11"/>
              </a:buClr>
              <a:buSzPts val="1800"/>
            </a:pPr>
            <a:r>
              <a:rPr lang="en-US" sz="2000" b="1" dirty="0">
                <a:solidFill>
                  <a:schemeClr val="accent4"/>
                </a:solidFill>
                <a:latin typeface="+mn-lt"/>
                <a:cs typeface="Calibri" panose="020F0502020204030204" pitchFamily="34" charset="0"/>
              </a:rPr>
              <a:t>Martha A. Zeiger MD, FACS</a:t>
            </a:r>
          </a:p>
          <a:p>
            <a:pPr lvl="0" algn="ctr">
              <a:lnSpc>
                <a:spcPct val="90000"/>
              </a:lnSpc>
              <a:spcBef>
                <a:spcPts val="0"/>
              </a:spcBef>
              <a:spcAft>
                <a:spcPts val="0"/>
              </a:spcAft>
              <a:buClr>
                <a:srgbClr val="C55A11"/>
              </a:buClr>
              <a:buSzPts val="1800"/>
            </a:pPr>
            <a:r>
              <a:rPr lang="en-US" sz="2000" b="1" dirty="0">
                <a:solidFill>
                  <a:schemeClr val="accent4"/>
                </a:solidFill>
                <a:latin typeface="+mn-lt"/>
                <a:cs typeface="Calibri" panose="020F0502020204030204" pitchFamily="34" charset="0"/>
              </a:rPr>
              <a:t>Director of Surgeon Scientist Programs</a:t>
            </a:r>
          </a:p>
          <a:p>
            <a:pPr lvl="0" algn="ctr">
              <a:lnSpc>
                <a:spcPct val="90000"/>
              </a:lnSpc>
              <a:spcBef>
                <a:spcPts val="0"/>
              </a:spcBef>
              <a:spcAft>
                <a:spcPts val="0"/>
              </a:spcAft>
              <a:buClr>
                <a:srgbClr val="C55A11"/>
              </a:buClr>
              <a:buSzPts val="1800"/>
            </a:pPr>
            <a:r>
              <a:rPr lang="en-US" sz="2000" b="1" dirty="0">
                <a:solidFill>
                  <a:schemeClr val="accent4"/>
                </a:solidFill>
                <a:latin typeface="+mn-lt"/>
                <a:cs typeface="Calibri" panose="020F0502020204030204" pitchFamily="34" charset="0"/>
              </a:rPr>
              <a:t>Center for Cancer Research</a:t>
            </a:r>
          </a:p>
          <a:p>
            <a:pPr lvl="0" algn="ctr">
              <a:lnSpc>
                <a:spcPct val="90000"/>
              </a:lnSpc>
              <a:spcBef>
                <a:spcPts val="0"/>
              </a:spcBef>
              <a:spcAft>
                <a:spcPts val="0"/>
              </a:spcAft>
              <a:buClr>
                <a:srgbClr val="C55A11"/>
              </a:buClr>
              <a:buSzPts val="1800"/>
            </a:pPr>
            <a:r>
              <a:rPr lang="en-US" sz="2000" b="1" dirty="0">
                <a:solidFill>
                  <a:schemeClr val="accent4"/>
                </a:solidFill>
                <a:latin typeface="+mn-lt"/>
                <a:cs typeface="Calibri" panose="020F0502020204030204" pitchFamily="34" charset="0"/>
              </a:rPr>
              <a:t>NCI, NIH</a:t>
            </a:r>
          </a:p>
          <a:p>
            <a:endParaRPr lang="en-US" dirty="0"/>
          </a:p>
        </p:txBody>
      </p:sp>
    </p:spTree>
    <p:extLst>
      <p:ext uri="{BB962C8B-B14F-4D97-AF65-F5344CB8AC3E}">
        <p14:creationId xmlns:p14="http://schemas.microsoft.com/office/powerpoint/2010/main" val="3361002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CE90655-E427-49B4-A251-35EE5DA34117}"/>
              </a:ext>
            </a:extLst>
          </p:cNvPr>
          <p:cNvSpPr>
            <a:spLocks noGrp="1"/>
          </p:cNvSpPr>
          <p:nvPr>
            <p:ph type="title"/>
          </p:nvPr>
        </p:nvSpPr>
        <p:spPr>
          <a:xfrm>
            <a:off x="704088" y="1171194"/>
            <a:ext cx="7754112" cy="2260092"/>
          </a:xfrm>
        </p:spPr>
        <p:txBody>
          <a:bodyPr/>
          <a:lstStyle/>
          <a:p>
            <a:pPr marL="0" marR="0">
              <a:spcBef>
                <a:spcPts val="0"/>
              </a:spcBef>
              <a:spcAft>
                <a:spcPts val="0"/>
              </a:spcAft>
            </a:pPr>
            <a:r>
              <a:rPr lang="en-US" dirty="0">
                <a:solidFill>
                  <a:schemeClr val="accent2">
                    <a:lumMod val="50000"/>
                  </a:schemeClr>
                </a:solidFill>
                <a:ea typeface="Helvetica" pitchFamily="2" charset="0"/>
                <a:cs typeface="Calibri" panose="020F0502020204030204" pitchFamily="34" charset="0"/>
              </a:rPr>
              <a:t>Application Due Dates: December 8, 2023</a:t>
            </a:r>
            <a:br>
              <a:rPr lang="en-US" dirty="0">
                <a:solidFill>
                  <a:schemeClr val="accent2">
                    <a:lumMod val="50000"/>
                  </a:schemeClr>
                </a:solidFill>
                <a:ea typeface="Helvetica" pitchFamily="2" charset="0"/>
                <a:cs typeface="Calibri" panose="020F0502020204030204" pitchFamily="34" charset="0"/>
              </a:rPr>
            </a:br>
            <a:r>
              <a:rPr lang="en-US" dirty="0">
                <a:solidFill>
                  <a:schemeClr val="accent2">
                    <a:lumMod val="50000"/>
                  </a:schemeClr>
                </a:solidFill>
                <a:ea typeface="Helvetica" pitchFamily="2" charset="0"/>
                <a:cs typeface="Calibri" panose="020F0502020204030204" pitchFamily="34" charset="0"/>
              </a:rPr>
              <a:t> </a:t>
            </a:r>
            <a:br>
              <a:rPr lang="en-US" dirty="0">
                <a:solidFill>
                  <a:schemeClr val="accent2">
                    <a:lumMod val="50000"/>
                  </a:schemeClr>
                </a:solidFill>
                <a:ea typeface="Helvetica" pitchFamily="2" charset="0"/>
                <a:cs typeface="Calibri" panose="020F0502020204030204" pitchFamily="34" charset="0"/>
              </a:rPr>
            </a:br>
            <a:r>
              <a:rPr lang="en-US" dirty="0">
                <a:solidFill>
                  <a:schemeClr val="accent2">
                    <a:lumMod val="50000"/>
                  </a:schemeClr>
                </a:solidFill>
                <a:ea typeface="Helvetica" pitchFamily="2" charset="0"/>
                <a:cs typeface="Calibri" panose="020F0502020204030204" pitchFamily="34" charset="0"/>
              </a:rPr>
              <a:t>Earliest Start Dates: March 1, 2024</a:t>
            </a:r>
            <a:br>
              <a:rPr lang="en-US" dirty="0">
                <a:solidFill>
                  <a:schemeClr val="accent2">
                    <a:lumMod val="50000"/>
                  </a:schemeClr>
                </a:solidFill>
                <a:ea typeface="Helvetica" pitchFamily="2" charset="0"/>
                <a:cs typeface="Calibri" panose="020F0502020204030204" pitchFamily="34" charset="0"/>
              </a:rPr>
            </a:br>
            <a:br>
              <a:rPr lang="en-US" dirty="0">
                <a:solidFill>
                  <a:schemeClr val="accent2">
                    <a:lumMod val="50000"/>
                  </a:schemeClr>
                </a:solidFill>
                <a:ea typeface="Times New Roman" panose="02020603050405020304" pitchFamily="18" charset="0"/>
                <a:cs typeface="Calibri" panose="020F0502020204030204" pitchFamily="34" charset="0"/>
              </a:rPr>
            </a:br>
            <a:r>
              <a:rPr lang="en-US" dirty="0">
                <a:solidFill>
                  <a:schemeClr val="accent2">
                    <a:lumMod val="50000"/>
                  </a:schemeClr>
                </a:solidFill>
                <a:ea typeface="Times New Roman" panose="02020603050405020304" pitchFamily="18" charset="0"/>
                <a:cs typeface="Calibri" panose="020F0502020204030204" pitchFamily="34" charset="0"/>
              </a:rPr>
              <a:t>Expiration Date: December 9, 2023 </a:t>
            </a:r>
            <a:br>
              <a:rPr lang="en-US" dirty="0">
                <a:solidFill>
                  <a:schemeClr val="accent2">
                    <a:lumMod val="50000"/>
                  </a:schemeClr>
                </a:solidFill>
                <a:cs typeface="Calibri" panose="020F0502020204030204" pitchFamily="34" charset="0"/>
              </a:rPr>
            </a:br>
            <a:endParaRPr lang="en-US" dirty="0"/>
          </a:p>
        </p:txBody>
      </p:sp>
    </p:spTree>
    <p:extLst>
      <p:ext uri="{BB962C8B-B14F-4D97-AF65-F5344CB8AC3E}">
        <p14:creationId xmlns:p14="http://schemas.microsoft.com/office/powerpoint/2010/main" val="2353338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A49B9C9A-C14F-44F3-B1AF-C9E199B6A486}"/>
              </a:ext>
            </a:extLst>
          </p:cNvPr>
          <p:cNvSpPr>
            <a:spLocks noGrp="1"/>
          </p:cNvSpPr>
          <p:nvPr>
            <p:ph type="title"/>
          </p:nvPr>
        </p:nvSpPr>
        <p:spPr>
          <a:xfrm>
            <a:off x="366664" y="311658"/>
            <a:ext cx="8292704" cy="317395"/>
          </a:xfrm>
        </p:spPr>
        <p:txBody>
          <a:bodyPr/>
          <a:lstStyle/>
          <a:p>
            <a:pPr lvl="0">
              <a:lnSpc>
                <a:spcPct val="100000"/>
              </a:lnSpc>
              <a:spcAft>
                <a:spcPts val="1000"/>
              </a:spcAft>
            </a:pPr>
            <a:r>
              <a:rPr lang="en-US" sz="2000" b="1" dirty="0">
                <a:solidFill>
                  <a:srgbClr val="606060">
                    <a:lumMod val="50000"/>
                  </a:srgbClr>
                </a:solidFill>
              </a:rPr>
              <a:t>Purpose</a:t>
            </a:r>
            <a:endParaRPr lang="en-US" sz="2000" dirty="0">
              <a:solidFill>
                <a:srgbClr val="606060">
                  <a:lumMod val="50000"/>
                </a:srgbClr>
              </a:solidFill>
            </a:endParaRPr>
          </a:p>
        </p:txBody>
      </p:sp>
      <p:sp>
        <p:nvSpPr>
          <p:cNvPr id="3" name="Content Placeholder 7">
            <a:extLst>
              <a:ext uri="{FF2B5EF4-FFF2-40B4-BE49-F238E27FC236}">
                <a16:creationId xmlns:a16="http://schemas.microsoft.com/office/drawing/2014/main" id="{ACEB74EF-C0FC-2849-B859-FFA714AF0D1F}"/>
              </a:ext>
            </a:extLst>
          </p:cNvPr>
          <p:cNvSpPr>
            <a:spLocks noGrp="1"/>
          </p:cNvSpPr>
          <p:nvPr>
            <p:ph sz="quarter" idx="11"/>
          </p:nvPr>
        </p:nvSpPr>
        <p:spPr>
          <a:xfrm>
            <a:off x="366664" y="735291"/>
            <a:ext cx="8410672" cy="4126062"/>
          </a:xfrm>
        </p:spPr>
        <p:txBody>
          <a:bodyPr/>
          <a:lstStyle/>
          <a:p>
            <a:r>
              <a:rPr lang="en-US" dirty="0">
                <a:solidFill>
                  <a:schemeClr val="accent2">
                    <a:lumMod val="50000"/>
                  </a:schemeClr>
                </a:solidFill>
              </a:rPr>
              <a:t>Administrative supplement funding to support and train early-stage surgeon scientists (ESSP) conducting cancer-related basic or translational research </a:t>
            </a:r>
          </a:p>
          <a:p>
            <a:r>
              <a:rPr lang="en-US" dirty="0">
                <a:solidFill>
                  <a:schemeClr val="accent2">
                    <a:lumMod val="50000"/>
                  </a:schemeClr>
                </a:solidFill>
              </a:rPr>
              <a:t>Goal to accelerate them into an independent surgeon scientist career </a:t>
            </a:r>
          </a:p>
          <a:p>
            <a:endParaRPr lang="en-US" dirty="0">
              <a:solidFill>
                <a:schemeClr val="accent2">
                  <a:lumMod val="50000"/>
                </a:schemeClr>
              </a:solidFill>
            </a:endParaRPr>
          </a:p>
          <a:p>
            <a:pPr marL="0" indent="0">
              <a:buNone/>
            </a:pPr>
            <a:r>
              <a:rPr lang="en-US" b="1" dirty="0">
                <a:solidFill>
                  <a:schemeClr val="accent2">
                    <a:lumMod val="50000"/>
                  </a:schemeClr>
                </a:solidFill>
              </a:rPr>
              <a:t>Background</a:t>
            </a:r>
            <a:endParaRPr lang="en-US" dirty="0">
              <a:solidFill>
                <a:schemeClr val="accent2">
                  <a:lumMod val="50000"/>
                </a:schemeClr>
              </a:solidFill>
            </a:endParaRPr>
          </a:p>
          <a:p>
            <a:r>
              <a:rPr lang="en-US" dirty="0">
                <a:solidFill>
                  <a:schemeClr val="accent2">
                    <a:lumMod val="50000"/>
                  </a:schemeClr>
                </a:solidFill>
              </a:rPr>
              <a:t>Physician scientists decreased from 4.7% of the workforce to 1.5% since the 1980s  </a:t>
            </a:r>
          </a:p>
        </p:txBody>
      </p:sp>
    </p:spTree>
    <p:extLst>
      <p:ext uri="{BB962C8B-B14F-4D97-AF65-F5344CB8AC3E}">
        <p14:creationId xmlns:p14="http://schemas.microsoft.com/office/powerpoint/2010/main" val="138692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14520AAD-19F8-4E83-98C9-7FE927EACF6B}"/>
              </a:ext>
            </a:extLst>
          </p:cNvPr>
          <p:cNvSpPr>
            <a:spLocks noGrp="1"/>
          </p:cNvSpPr>
          <p:nvPr>
            <p:ph type="title"/>
          </p:nvPr>
        </p:nvSpPr>
        <p:spPr>
          <a:xfrm>
            <a:off x="493776" y="311658"/>
            <a:ext cx="8165592" cy="465582"/>
          </a:xfrm>
        </p:spPr>
        <p:txBody>
          <a:bodyPr/>
          <a:lstStyle/>
          <a:p>
            <a:pPr algn="ctr"/>
            <a:r>
              <a:rPr lang="en-US" sz="3200" dirty="0">
                <a:solidFill>
                  <a:schemeClr val="tx1">
                    <a:lumMod val="50000"/>
                  </a:schemeClr>
                </a:solidFill>
              </a:rPr>
              <a:t>Challenges surgeon-scientists face </a:t>
            </a:r>
            <a:endParaRPr lang="en-US" sz="3200" dirty="0"/>
          </a:p>
        </p:txBody>
      </p:sp>
      <p:sp>
        <p:nvSpPr>
          <p:cNvPr id="3" name="Content Placeholder 8">
            <a:extLst>
              <a:ext uri="{FF2B5EF4-FFF2-40B4-BE49-F238E27FC236}">
                <a16:creationId xmlns:a16="http://schemas.microsoft.com/office/drawing/2014/main" id="{376EAA17-7DDA-4B77-B437-436CE0E0E2AE}"/>
              </a:ext>
            </a:extLst>
          </p:cNvPr>
          <p:cNvSpPr>
            <a:spLocks noGrp="1"/>
          </p:cNvSpPr>
          <p:nvPr>
            <p:ph sz="quarter" idx="11"/>
          </p:nvPr>
        </p:nvSpPr>
        <p:spPr>
          <a:xfrm>
            <a:off x="694944" y="1069975"/>
            <a:ext cx="8037576" cy="3600450"/>
          </a:xfrm>
        </p:spPr>
        <p:txBody>
          <a:bodyPr/>
          <a:lstStyle/>
          <a:p>
            <a:pPr marL="342900" indent="-342900">
              <a:buClr>
                <a:schemeClr val="tx2"/>
              </a:buClr>
              <a:buFont typeface="Wingdings" panose="05000000000000000000" pitchFamily="2" charset="2"/>
              <a:buChar char="§"/>
            </a:pPr>
            <a:r>
              <a:rPr lang="en-US" dirty="0">
                <a:solidFill>
                  <a:schemeClr val="accent2">
                    <a:lumMod val="50000"/>
                  </a:schemeClr>
                </a:solidFill>
              </a:rPr>
              <a:t>Administrative responsibilities</a:t>
            </a:r>
          </a:p>
          <a:p>
            <a:pPr marL="342900" indent="-342900">
              <a:buClr>
                <a:schemeClr val="tx2"/>
              </a:buClr>
              <a:buFont typeface="Wingdings" panose="05000000000000000000" pitchFamily="2" charset="2"/>
              <a:buChar char="§"/>
            </a:pPr>
            <a:r>
              <a:rPr lang="en-US" dirty="0">
                <a:solidFill>
                  <a:schemeClr val="accent2">
                    <a:lumMod val="50000"/>
                  </a:schemeClr>
                </a:solidFill>
              </a:rPr>
              <a:t>Difficulty obtaining grant funding</a:t>
            </a:r>
          </a:p>
          <a:p>
            <a:pPr marL="342900" indent="-342900">
              <a:buClr>
                <a:schemeClr val="tx2"/>
              </a:buClr>
              <a:buFont typeface="Wingdings" panose="05000000000000000000" pitchFamily="2" charset="2"/>
              <a:buChar char="§"/>
            </a:pPr>
            <a:r>
              <a:rPr lang="en-US" dirty="0">
                <a:solidFill>
                  <a:schemeClr val="accent2">
                    <a:lumMod val="50000"/>
                  </a:schemeClr>
                </a:solidFill>
              </a:rPr>
              <a:t>Clinical productivity pressures</a:t>
            </a:r>
          </a:p>
          <a:p>
            <a:pPr marL="342900" indent="-342900">
              <a:buClr>
                <a:schemeClr val="tx2"/>
              </a:buClr>
              <a:buFont typeface="Wingdings" panose="05000000000000000000" pitchFamily="2" charset="2"/>
              <a:buChar char="§"/>
            </a:pPr>
            <a:r>
              <a:rPr lang="en-US" b="1" i="1" dirty="0">
                <a:solidFill>
                  <a:schemeClr val="accent2">
                    <a:lumMod val="50000"/>
                  </a:schemeClr>
                </a:solidFill>
              </a:rPr>
              <a:t>NIH salary caps</a:t>
            </a:r>
          </a:p>
          <a:p>
            <a:pPr marL="342900" indent="-342900">
              <a:buClr>
                <a:schemeClr val="tx2"/>
              </a:buClr>
              <a:buFont typeface="Wingdings" panose="05000000000000000000" pitchFamily="2" charset="2"/>
              <a:buChar char="§"/>
            </a:pPr>
            <a:r>
              <a:rPr lang="en-US" b="1" i="1" dirty="0">
                <a:solidFill>
                  <a:schemeClr val="accent2">
                    <a:lumMod val="50000"/>
                  </a:schemeClr>
                </a:solidFill>
              </a:rPr>
              <a:t>Hospitals &amp; procedure-based revenue</a:t>
            </a:r>
          </a:p>
          <a:p>
            <a:pPr marL="342900" indent="-342900">
              <a:buClr>
                <a:schemeClr val="tx2"/>
              </a:buClr>
              <a:buFont typeface="Wingdings" panose="05000000000000000000" pitchFamily="2" charset="2"/>
              <a:buChar char="§"/>
            </a:pPr>
            <a:r>
              <a:rPr lang="en-US" b="1" i="1" dirty="0">
                <a:solidFill>
                  <a:schemeClr val="accent2">
                    <a:lumMod val="50000"/>
                  </a:schemeClr>
                </a:solidFill>
              </a:rPr>
              <a:t>Surgical training paradigm</a:t>
            </a:r>
          </a:p>
          <a:p>
            <a:endParaRPr lang="en-US" dirty="0"/>
          </a:p>
          <a:p>
            <a:endParaRPr lang="en-US" dirty="0"/>
          </a:p>
          <a:p>
            <a:pPr marL="0" indent="0">
              <a:spcAft>
                <a:spcPts val="0"/>
              </a:spcAft>
              <a:buNone/>
            </a:pPr>
            <a:r>
              <a:rPr lang="en-US" dirty="0"/>
              <a:t>											</a:t>
            </a:r>
            <a:r>
              <a:rPr lang="en-US" sz="1600" dirty="0" err="1">
                <a:solidFill>
                  <a:schemeClr val="accent2">
                    <a:lumMod val="50000"/>
                  </a:schemeClr>
                </a:solidFill>
              </a:rPr>
              <a:t>Keswani</a:t>
            </a:r>
            <a:r>
              <a:rPr lang="en-US" sz="1600" dirty="0">
                <a:solidFill>
                  <a:schemeClr val="accent2">
                    <a:lumMod val="50000"/>
                  </a:schemeClr>
                </a:solidFill>
              </a:rPr>
              <a:t>, S </a:t>
            </a:r>
            <a:r>
              <a:rPr lang="en-US" sz="1600" i="1" dirty="0">
                <a:solidFill>
                  <a:schemeClr val="accent2">
                    <a:lumMod val="50000"/>
                  </a:schemeClr>
                </a:solidFill>
              </a:rPr>
              <a:t>et al;</a:t>
            </a:r>
            <a:r>
              <a:rPr lang="en-US" sz="1600" dirty="0">
                <a:solidFill>
                  <a:schemeClr val="accent2">
                    <a:lumMod val="50000"/>
                  </a:schemeClr>
                </a:solidFill>
              </a:rPr>
              <a:t> </a:t>
            </a:r>
            <a:r>
              <a:rPr lang="en-US" sz="1600" i="1" dirty="0">
                <a:solidFill>
                  <a:schemeClr val="accent2">
                    <a:lumMod val="50000"/>
                  </a:schemeClr>
                </a:solidFill>
              </a:rPr>
              <a:t>Ann Surg</a:t>
            </a:r>
            <a:r>
              <a:rPr lang="en-US" sz="1600" dirty="0">
                <a:solidFill>
                  <a:schemeClr val="accent2">
                    <a:lumMod val="50000"/>
                  </a:schemeClr>
                </a:solidFill>
              </a:rPr>
              <a:t>. 2017</a:t>
            </a:r>
          </a:p>
          <a:p>
            <a:pPr marL="0" indent="0">
              <a:spcAft>
                <a:spcPts val="0"/>
              </a:spcAft>
              <a:buNone/>
            </a:pPr>
            <a:r>
              <a:rPr lang="en-US" sz="1600" dirty="0">
                <a:solidFill>
                  <a:schemeClr val="accent2">
                    <a:lumMod val="50000"/>
                  </a:schemeClr>
                </a:solidFill>
              </a:rPr>
              <a:t>											Jain, MK </a:t>
            </a:r>
            <a:r>
              <a:rPr lang="en-US" sz="1600" i="1" dirty="0">
                <a:solidFill>
                  <a:schemeClr val="accent2">
                    <a:lumMod val="50000"/>
                  </a:schemeClr>
                </a:solidFill>
              </a:rPr>
              <a:t>et al; NEJM. </a:t>
            </a:r>
            <a:r>
              <a:rPr lang="en-US" sz="1600" dirty="0">
                <a:solidFill>
                  <a:schemeClr val="accent2">
                    <a:lumMod val="50000"/>
                  </a:schemeClr>
                </a:solidFill>
              </a:rPr>
              <a:t>2019</a:t>
            </a:r>
          </a:p>
          <a:p>
            <a:pPr marL="0" indent="0">
              <a:buNone/>
            </a:pPr>
            <a:endParaRPr lang="en-US" dirty="0"/>
          </a:p>
        </p:txBody>
      </p:sp>
    </p:spTree>
    <p:extLst>
      <p:ext uri="{BB962C8B-B14F-4D97-AF65-F5344CB8AC3E}">
        <p14:creationId xmlns:p14="http://schemas.microsoft.com/office/powerpoint/2010/main" val="385764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5B17-5EB5-4407-9673-70E93485810C}"/>
              </a:ext>
            </a:extLst>
          </p:cNvPr>
          <p:cNvSpPr>
            <a:spLocks noGrp="1"/>
          </p:cNvSpPr>
          <p:nvPr>
            <p:ph type="title"/>
          </p:nvPr>
        </p:nvSpPr>
        <p:spPr>
          <a:xfrm>
            <a:off x="493776" y="287560"/>
            <a:ext cx="8165592" cy="317395"/>
          </a:xfrm>
        </p:spPr>
        <p:txBody>
          <a:bodyPr/>
          <a:lstStyle/>
          <a:p>
            <a:pPr algn="ctr"/>
            <a:r>
              <a:rPr lang="en-US" sz="2800" dirty="0">
                <a:solidFill>
                  <a:schemeClr val="tx1">
                    <a:lumMod val="50000"/>
                  </a:schemeClr>
                </a:solidFill>
                <a:effectLst>
                  <a:outerShdw blurRad="38100" dist="38100" dir="2700000" algn="tl">
                    <a:srgbClr val="000000">
                      <a:alpha val="43137"/>
                    </a:srgbClr>
                  </a:outerShdw>
                </a:effectLst>
              </a:rPr>
              <a:t>Training Paradigms</a:t>
            </a:r>
          </a:p>
        </p:txBody>
      </p:sp>
      <p:graphicFrame>
        <p:nvGraphicFramePr>
          <p:cNvPr id="8" name="Diagram 7">
            <a:extLst>
              <a:ext uri="{FF2B5EF4-FFF2-40B4-BE49-F238E27FC236}">
                <a16:creationId xmlns:a16="http://schemas.microsoft.com/office/drawing/2014/main" id="{7A49B408-6422-4FDF-B40F-00E323E6C3D3}"/>
              </a:ext>
            </a:extLst>
          </p:cNvPr>
          <p:cNvGraphicFramePr/>
          <p:nvPr/>
        </p:nvGraphicFramePr>
        <p:xfrm>
          <a:off x="129970" y="1311374"/>
          <a:ext cx="8800652" cy="1245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E8DEE89E-2225-4F1E-ACB1-41351AC72174}"/>
              </a:ext>
            </a:extLst>
          </p:cNvPr>
          <p:cNvGraphicFramePr/>
          <p:nvPr/>
        </p:nvGraphicFramePr>
        <p:xfrm>
          <a:off x="0" y="2673535"/>
          <a:ext cx="9060592" cy="20923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99A7DDFC-D04D-4E05-9D2E-3EDC80437C16}"/>
              </a:ext>
            </a:extLst>
          </p:cNvPr>
          <p:cNvSpPr txBox="1"/>
          <p:nvPr/>
        </p:nvSpPr>
        <p:spPr>
          <a:xfrm>
            <a:off x="408353" y="1099976"/>
            <a:ext cx="2536224" cy="400110"/>
          </a:xfrm>
          <a:prstGeom prst="rect">
            <a:avLst/>
          </a:prstGeom>
          <a:noFill/>
        </p:spPr>
        <p:txBody>
          <a:bodyPr wrap="square" rtlCol="0">
            <a:spAutoFit/>
          </a:bodyPr>
          <a:lstStyle/>
          <a:p>
            <a:r>
              <a:rPr lang="en-US" sz="2000" dirty="0">
                <a:solidFill>
                  <a:schemeClr val="tx1">
                    <a:lumMod val="50000"/>
                  </a:schemeClr>
                </a:solidFill>
              </a:rPr>
              <a:t>Medical</a:t>
            </a:r>
            <a:r>
              <a:rPr lang="en-US" sz="2000" i="1" dirty="0">
                <a:solidFill>
                  <a:schemeClr val="tx1">
                    <a:lumMod val="50000"/>
                  </a:schemeClr>
                </a:solidFill>
              </a:rPr>
              <a:t> </a:t>
            </a:r>
            <a:r>
              <a:rPr lang="en-US" sz="2000" dirty="0">
                <a:solidFill>
                  <a:schemeClr val="tx1">
                    <a:lumMod val="50000"/>
                  </a:schemeClr>
                </a:solidFill>
              </a:rPr>
              <a:t>Oncology</a:t>
            </a:r>
          </a:p>
        </p:txBody>
      </p:sp>
      <p:sp>
        <p:nvSpPr>
          <p:cNvPr id="11" name="TextBox 10">
            <a:extLst>
              <a:ext uri="{FF2B5EF4-FFF2-40B4-BE49-F238E27FC236}">
                <a16:creationId xmlns:a16="http://schemas.microsoft.com/office/drawing/2014/main" id="{0B2BABAD-7D50-4952-B8C0-96409BCCFFC9}"/>
              </a:ext>
            </a:extLst>
          </p:cNvPr>
          <p:cNvSpPr txBox="1"/>
          <p:nvPr/>
        </p:nvSpPr>
        <p:spPr>
          <a:xfrm>
            <a:off x="408353" y="2704864"/>
            <a:ext cx="2536224" cy="400110"/>
          </a:xfrm>
          <a:prstGeom prst="rect">
            <a:avLst/>
          </a:prstGeom>
          <a:noFill/>
        </p:spPr>
        <p:txBody>
          <a:bodyPr wrap="square" rtlCol="0">
            <a:spAutoFit/>
          </a:bodyPr>
          <a:lstStyle/>
          <a:p>
            <a:r>
              <a:rPr lang="en-US" sz="2000" dirty="0">
                <a:solidFill>
                  <a:schemeClr val="tx1">
                    <a:lumMod val="50000"/>
                  </a:schemeClr>
                </a:solidFill>
              </a:rPr>
              <a:t>Surgical Oncology</a:t>
            </a:r>
          </a:p>
        </p:txBody>
      </p:sp>
      <p:sp>
        <p:nvSpPr>
          <p:cNvPr id="6" name="Arrow: Up 5">
            <a:extLst>
              <a:ext uri="{FF2B5EF4-FFF2-40B4-BE49-F238E27FC236}">
                <a16:creationId xmlns:a16="http://schemas.microsoft.com/office/drawing/2014/main" id="{E0A66AA8-5DDE-43B0-A564-31358CBF7217}"/>
              </a:ext>
            </a:extLst>
          </p:cNvPr>
          <p:cNvSpPr/>
          <p:nvPr/>
        </p:nvSpPr>
        <p:spPr>
          <a:xfrm rot="10800000">
            <a:off x="5511113" y="949197"/>
            <a:ext cx="358345" cy="602125"/>
          </a:xfrm>
          <a:prstGeom prst="up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849F28D-373F-4D2E-962C-A534C28EA50A}"/>
              </a:ext>
            </a:extLst>
          </p:cNvPr>
          <p:cNvSpPr txBox="1"/>
          <p:nvPr/>
        </p:nvSpPr>
        <p:spPr>
          <a:xfrm>
            <a:off x="5511113" y="761422"/>
            <a:ext cx="1471201" cy="738664"/>
          </a:xfrm>
          <a:prstGeom prst="rect">
            <a:avLst/>
          </a:prstGeom>
          <a:noFill/>
          <a:effectLst/>
        </p:spPr>
        <p:txBody>
          <a:bodyPr wrap="square" rtlCol="0">
            <a:spAutoFit/>
          </a:bodyPr>
          <a:lstStyle/>
          <a:p>
            <a:pPr algn="ctr"/>
            <a:r>
              <a:rPr lang="en-US" sz="1400" b="1" dirty="0">
                <a:ln w="3175">
                  <a:noFill/>
                </a:ln>
                <a:solidFill>
                  <a:schemeClr val="tx1">
                    <a:lumMod val="50000"/>
                  </a:schemeClr>
                </a:solidFill>
              </a:rPr>
              <a:t>Year 5 </a:t>
            </a:r>
          </a:p>
          <a:p>
            <a:pPr algn="ctr"/>
            <a:r>
              <a:rPr lang="en-US" sz="1400" b="1" dirty="0">
                <a:ln w="3175">
                  <a:noFill/>
                </a:ln>
                <a:solidFill>
                  <a:schemeClr val="tx1">
                    <a:lumMod val="50000"/>
                  </a:schemeClr>
                </a:solidFill>
              </a:rPr>
              <a:t>Submit K </a:t>
            </a:r>
          </a:p>
          <a:p>
            <a:pPr algn="ctr"/>
            <a:r>
              <a:rPr lang="en-US" sz="1400" b="1" dirty="0">
                <a:ln w="3175">
                  <a:noFill/>
                </a:ln>
                <a:solidFill>
                  <a:schemeClr val="tx1">
                    <a:lumMod val="50000"/>
                  </a:schemeClr>
                </a:solidFill>
              </a:rPr>
              <a:t>award </a:t>
            </a:r>
          </a:p>
        </p:txBody>
      </p:sp>
      <p:sp>
        <p:nvSpPr>
          <p:cNvPr id="13" name="Arrow: Up 12">
            <a:extLst>
              <a:ext uri="{FF2B5EF4-FFF2-40B4-BE49-F238E27FC236}">
                <a16:creationId xmlns:a16="http://schemas.microsoft.com/office/drawing/2014/main" id="{7B79187B-15B2-4954-8280-3AC8DE5DF9C4}"/>
              </a:ext>
            </a:extLst>
          </p:cNvPr>
          <p:cNvSpPr/>
          <p:nvPr/>
        </p:nvSpPr>
        <p:spPr>
          <a:xfrm rot="10800000">
            <a:off x="8013681" y="2767979"/>
            <a:ext cx="358345" cy="602125"/>
          </a:xfrm>
          <a:prstGeom prst="up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83B609D-5702-4E6B-BB8F-14B3CF6542C6}"/>
              </a:ext>
            </a:extLst>
          </p:cNvPr>
          <p:cNvSpPr txBox="1"/>
          <p:nvPr/>
        </p:nvSpPr>
        <p:spPr>
          <a:xfrm>
            <a:off x="8141969" y="2638110"/>
            <a:ext cx="1034797" cy="738664"/>
          </a:xfrm>
          <a:prstGeom prst="rect">
            <a:avLst/>
          </a:prstGeom>
          <a:noFill/>
        </p:spPr>
        <p:txBody>
          <a:bodyPr wrap="square" rtlCol="0">
            <a:spAutoFit/>
          </a:bodyPr>
          <a:lstStyle/>
          <a:p>
            <a:pPr algn="ctr"/>
            <a:r>
              <a:rPr lang="en-US" sz="1400" b="1" dirty="0">
                <a:solidFill>
                  <a:schemeClr val="tx1">
                    <a:lumMod val="50000"/>
                  </a:schemeClr>
                </a:solidFill>
              </a:rPr>
              <a:t>Year 11 Submit K award</a:t>
            </a:r>
          </a:p>
        </p:txBody>
      </p:sp>
    </p:spTree>
    <p:extLst>
      <p:ext uri="{BB962C8B-B14F-4D97-AF65-F5344CB8AC3E}">
        <p14:creationId xmlns:p14="http://schemas.microsoft.com/office/powerpoint/2010/main" val="140441753"/>
      </p:ext>
    </p:extLst>
  </p:cSld>
  <p:clrMapOvr>
    <a:masterClrMapping/>
  </p:clrMapOvr>
</p:sld>
</file>

<file path=ppt/theme/theme1.xml><?xml version="1.0" encoding="utf-8"?>
<a:theme xmlns:a="http://schemas.openxmlformats.org/drawingml/2006/main" name="NCI PPT Template 16x9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100C7699C73A498CB057F667D9CD99" ma:contentTypeVersion="12" ma:contentTypeDescription="Create a new document." ma:contentTypeScope="" ma:versionID="d20d391a5d89df64660107fbe5c1372b">
  <xsd:schema xmlns:xsd="http://www.w3.org/2001/XMLSchema" xmlns:xs="http://www.w3.org/2001/XMLSchema" xmlns:p="http://schemas.microsoft.com/office/2006/metadata/properties" xmlns:ns3="0b516ab0-04e4-4c88-99cd-523706b96b1a" xmlns:ns4="589fc4a7-9825-4918-b2d3-6237c872ffbf" targetNamespace="http://schemas.microsoft.com/office/2006/metadata/properties" ma:root="true" ma:fieldsID="4695fb892d068ce4a00a8d5e398661e5" ns3:_="" ns4:_="">
    <xsd:import namespace="0b516ab0-04e4-4c88-99cd-523706b96b1a"/>
    <xsd:import namespace="589fc4a7-9825-4918-b2d3-6237c872ffb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16ab0-04e4-4c88-99cd-523706b96b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9fc4a7-9825-4918-b2d3-6237c872ff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4A3E38-32BC-40CB-B933-D83A3689A8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516ab0-04e4-4c88-99cd-523706b96b1a"/>
    <ds:schemaRef ds:uri="589fc4a7-9825-4918-b2d3-6237c872ff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70A475-0A1D-47D3-AF54-189995610F6D}">
  <ds:schemaRefs>
    <ds:schemaRef ds:uri="http://schemas.microsoft.com/sharepoint/v3/contenttype/forms"/>
  </ds:schemaRefs>
</ds:datastoreItem>
</file>

<file path=customXml/itemProps3.xml><?xml version="1.0" encoding="utf-8"?>
<ds:datastoreItem xmlns:ds="http://schemas.openxmlformats.org/officeDocument/2006/customXml" ds:itemID="{7175DF0F-EEBB-4CE6-9394-A77D5C07E270}">
  <ds:schemaRefs>
    <ds:schemaRef ds:uri="http://schemas.microsoft.com/office/2006/metadata/properties"/>
    <ds:schemaRef ds:uri="http://purl.org/dc/terms/"/>
    <ds:schemaRef ds:uri="http://schemas.openxmlformats.org/package/2006/metadata/core-properties"/>
    <ds:schemaRef ds:uri="0b516ab0-04e4-4c88-99cd-523706b96b1a"/>
    <ds:schemaRef ds:uri="http://schemas.microsoft.com/office/2006/documentManagement/types"/>
    <ds:schemaRef ds:uri="http://schemas.microsoft.com/office/infopath/2007/PartnerControls"/>
    <ds:schemaRef ds:uri="http://purl.org/dc/elements/1.1/"/>
    <ds:schemaRef ds:uri="589fc4a7-9825-4918-b2d3-6237c872ffb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10803</TotalTime>
  <Words>2448</Words>
  <Application>Microsoft Macintosh PowerPoint</Application>
  <PresentationFormat>On-screen Show (16:9)</PresentationFormat>
  <Paragraphs>382</Paragraphs>
  <Slides>40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SapientCentroSlab-Light</vt:lpstr>
      <vt:lpstr>Wingdings</vt:lpstr>
      <vt:lpstr>NCI PPT Template 16x9 WHITE</vt:lpstr>
      <vt:lpstr>Notice of Special Interest: Administrative Supplements to Participate in the NCI Early-Stage Surgeon Scientist Program (ESSP) Pre-Application Webinar</vt:lpstr>
      <vt:lpstr>AGENDA</vt:lpstr>
      <vt:lpstr>NCI Panel </vt:lpstr>
      <vt:lpstr>Resting Slide with image of pipette</vt:lpstr>
      <vt:lpstr>Notice of Special Interest: Administrative Supplements to Participate in the NCI Early-Stage Surgeon Scientist Program (ESSP) Pre-Application Webinar</vt:lpstr>
      <vt:lpstr>Application Due Dates: December 8, 2023   Earliest Start Dates: March 1, 2024  Expiration Date: December 9, 2023  </vt:lpstr>
      <vt:lpstr>Purpose</vt:lpstr>
      <vt:lpstr>Challenges surgeon-scientists face </vt:lpstr>
      <vt:lpstr>Training Paradigms</vt:lpstr>
      <vt:lpstr>Training Paradigm</vt:lpstr>
      <vt:lpstr>Overall ESSP </vt:lpstr>
      <vt:lpstr>NCI ESSP Structure</vt:lpstr>
      <vt:lpstr>Diversity, Equity and Inclusion </vt:lpstr>
      <vt:lpstr>ESSP Participant Milestones</vt:lpstr>
      <vt:lpstr>Evaluation Metrics</vt:lpstr>
      <vt:lpstr>Eligibility and Eligible Institutions</vt:lpstr>
      <vt:lpstr>ESSP Participant Candidate Requirements</vt:lpstr>
      <vt:lpstr>Nomination</vt:lpstr>
      <vt:lpstr>Number of Applications</vt:lpstr>
      <vt:lpstr>Allowable costs</vt:lpstr>
      <vt:lpstr>Body of the Application</vt:lpstr>
      <vt:lpstr>Letters of Support</vt:lpstr>
      <vt:lpstr>Reporting Requirements</vt:lpstr>
      <vt:lpstr>Review and Selection Process</vt:lpstr>
      <vt:lpstr>Resting Slide with images</vt:lpstr>
      <vt:lpstr>ESSP Grant Application </vt:lpstr>
      <vt:lpstr>Structure of ESSP - Grant Application</vt:lpstr>
      <vt:lpstr>Structure of ESSP - Grant Application</vt:lpstr>
      <vt:lpstr>Structure of ESSP - Grant Application</vt:lpstr>
      <vt:lpstr>Structure of ESSP - Grant Application</vt:lpstr>
      <vt:lpstr>Structure of ESSP - Grant Application</vt:lpstr>
      <vt:lpstr>Structure of ESSP - Grant Application</vt:lpstr>
      <vt:lpstr>Structure of ESSP - Grant Application</vt:lpstr>
      <vt:lpstr>Flaws that are often Fatal</vt:lpstr>
      <vt:lpstr>Other Factors to Consider</vt:lpstr>
      <vt:lpstr>Common Issues that Limit Enthusiasm from Reviewers</vt:lpstr>
      <vt:lpstr>Thoughts on Review</vt:lpstr>
      <vt:lpstr>Scientific/Research Contacts</vt:lpstr>
      <vt:lpstr>Financial/Grants Management Contact</vt:lpstr>
      <vt:lpstr>Questions?</vt:lpstr>
    </vt:vector>
  </TitlesOfParts>
  <Company>National Cancer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Earily-Stage Surgeon Scientists Webinar</dc:title>
  <dc:creator>National Cancer Institute</dc:creator>
  <cp:lastModifiedBy>Zeiger, Martha (NIH/NCI) [C]</cp:lastModifiedBy>
  <cp:revision>378</cp:revision>
  <dcterms:created xsi:type="dcterms:W3CDTF">2013-05-02T18:01:03Z</dcterms:created>
  <dcterms:modified xsi:type="dcterms:W3CDTF">2023-09-11T15:19:28Z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ctompk</vt:lpwstr>
  </property>
  <property fmtid="{D5CDD505-2E9C-101B-9397-08002B2CF9AE}" pid="3" name="Offisync_UpdateToken">
    <vt:lpwstr>6</vt:lpwstr>
  </property>
  <property fmtid="{D5CDD505-2E9C-101B-9397-08002B2CF9AE}" pid="4" name="Jive_VersionGuid">
    <vt:lpwstr>52528687-c425-4c02-aa36-9dee618be8dc</vt:lpwstr>
  </property>
  <property fmtid="{D5CDD505-2E9C-101B-9397-08002B2CF9AE}" pid="5" name="Offisync_ProviderInitializationData">
    <vt:lpwstr>https://vox.sapient.com</vt:lpwstr>
  </property>
  <property fmtid="{D5CDD505-2E9C-101B-9397-08002B2CF9AE}" pid="6" name="Offisync_ServerID">
    <vt:lpwstr>2a760b3e-54a5-418b-9dd9-555cd32dea45</vt:lpwstr>
  </property>
  <property fmtid="{D5CDD505-2E9C-101B-9397-08002B2CF9AE}" pid="7" name="Offisync_UniqueId">
    <vt:lpwstr>79519</vt:lpwstr>
  </property>
  <property fmtid="{D5CDD505-2E9C-101B-9397-08002B2CF9AE}" pid="8" name="ContentTypeId">
    <vt:lpwstr>0x01010027100C7699C73A498CB057F667D9CD99</vt:lpwstr>
  </property>
  <property fmtid="{D5CDD505-2E9C-101B-9397-08002B2CF9AE}" pid="9" name="Language">
    <vt:lpwstr>English</vt:lpwstr>
  </property>
</Properties>
</file>